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83" r:id="rId7"/>
    <p:sldId id="265" r:id="rId8"/>
    <p:sldId id="263" r:id="rId9"/>
    <p:sldId id="269" r:id="rId10"/>
    <p:sldId id="284" r:id="rId11"/>
    <p:sldId id="285" r:id="rId12"/>
    <p:sldId id="286" r:id="rId13"/>
    <p:sldId id="287" r:id="rId14"/>
    <p:sldId id="288" r:id="rId15"/>
    <p:sldId id="289" r:id="rId16"/>
    <p:sldId id="271" r:id="rId17"/>
    <p:sldId id="272" r:id="rId18"/>
    <p:sldId id="290" r:id="rId19"/>
    <p:sldId id="291" r:id="rId20"/>
    <p:sldId id="292" r:id="rId21"/>
    <p:sldId id="293" r:id="rId22"/>
    <p:sldId id="294" r:id="rId23"/>
    <p:sldId id="295" r:id="rId24"/>
    <p:sldId id="282" r:id="rId25"/>
    <p:sldId id="296" r:id="rId26"/>
    <p:sldId id="297" r:id="rId27"/>
    <p:sldId id="298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9806A-D93D-4203-ADE4-3AF637E4CBBB}" v="120" dt="2021-02-04T19:35:42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shi" userId="9c186df9-7a0f-4ca8-a65b-7acc6ff6802b" providerId="ADAL" clId="{79A9806A-D93D-4203-ADE4-3AF637E4CBBB}"/>
    <pc:docChg chg="undo custSel addSld delSld modSld sldOrd">
      <pc:chgData name="Rishi" userId="9c186df9-7a0f-4ca8-a65b-7acc6ff6802b" providerId="ADAL" clId="{79A9806A-D93D-4203-ADE4-3AF637E4CBBB}" dt="2021-02-04T19:35:54.142" v="2141" actId="1076"/>
      <pc:docMkLst>
        <pc:docMk/>
      </pc:docMkLst>
      <pc:sldChg chg="del">
        <pc:chgData name="Rishi" userId="9c186df9-7a0f-4ca8-a65b-7acc6ff6802b" providerId="ADAL" clId="{79A9806A-D93D-4203-ADE4-3AF637E4CBBB}" dt="2021-02-04T07:07:26.659" v="467" actId="47"/>
        <pc:sldMkLst>
          <pc:docMk/>
          <pc:sldMk cId="3750954387" sldId="267"/>
        </pc:sldMkLst>
      </pc:sldChg>
      <pc:sldChg chg="del">
        <pc:chgData name="Rishi" userId="9c186df9-7a0f-4ca8-a65b-7acc6ff6802b" providerId="ADAL" clId="{79A9806A-D93D-4203-ADE4-3AF637E4CBBB}" dt="2021-02-04T07:07:28.561" v="468" actId="47"/>
        <pc:sldMkLst>
          <pc:docMk/>
          <pc:sldMk cId="982286354" sldId="268"/>
        </pc:sldMkLst>
      </pc:sldChg>
      <pc:sldChg chg="addSp delSp modSp mod">
        <pc:chgData name="Rishi" userId="9c186df9-7a0f-4ca8-a65b-7acc6ff6802b" providerId="ADAL" clId="{79A9806A-D93D-4203-ADE4-3AF637E4CBBB}" dt="2021-02-04T19:29:09.269" v="2037" actId="478"/>
        <pc:sldMkLst>
          <pc:docMk/>
          <pc:sldMk cId="3172915171" sldId="269"/>
        </pc:sldMkLst>
        <pc:spChg chg="mod">
          <ac:chgData name="Rishi" userId="9c186df9-7a0f-4ca8-a65b-7acc6ff6802b" providerId="ADAL" clId="{79A9806A-D93D-4203-ADE4-3AF637E4CBBB}" dt="2021-02-04T08:21:05.128" v="1975" actId="20577"/>
          <ac:spMkLst>
            <pc:docMk/>
            <pc:sldMk cId="3172915171" sldId="269"/>
            <ac:spMk id="9" creationId="{D387080B-C84E-4805-8220-6AF3A668C507}"/>
          </ac:spMkLst>
        </pc:spChg>
        <pc:spChg chg="add mod">
          <ac:chgData name="Rishi" userId="9c186df9-7a0f-4ca8-a65b-7acc6ff6802b" providerId="ADAL" clId="{79A9806A-D93D-4203-ADE4-3AF637E4CBBB}" dt="2021-02-04T19:26:59.949" v="1988" actId="14100"/>
          <ac:spMkLst>
            <pc:docMk/>
            <pc:sldMk cId="3172915171" sldId="269"/>
            <ac:spMk id="23" creationId="{3C8B4257-8CFE-4292-825C-09FEFEF01B00}"/>
          </ac:spMkLst>
        </pc:spChg>
        <pc:spChg chg="add del mod">
          <ac:chgData name="Rishi" userId="9c186df9-7a0f-4ca8-a65b-7acc6ff6802b" providerId="ADAL" clId="{79A9806A-D93D-4203-ADE4-3AF637E4CBBB}" dt="2021-02-04T19:29:09.269" v="2037" actId="478"/>
          <ac:spMkLst>
            <pc:docMk/>
            <pc:sldMk cId="3172915171" sldId="269"/>
            <ac:spMk id="56" creationId="{45DD8B11-3293-457E-868B-B517D9670C8F}"/>
          </ac:spMkLst>
        </pc:spChg>
        <pc:grpChg chg="del mod">
          <ac:chgData name="Rishi" userId="9c186df9-7a0f-4ca8-a65b-7acc6ff6802b" providerId="ADAL" clId="{79A9806A-D93D-4203-ADE4-3AF637E4CBBB}" dt="2021-02-04T19:27:14.910" v="2008"/>
          <ac:grpSpMkLst>
            <pc:docMk/>
            <pc:sldMk cId="3172915171" sldId="269"/>
            <ac:grpSpMk id="19" creationId="{A60CA7C7-88BA-414B-9873-D3B30FABDD62}"/>
          </ac:grpSpMkLst>
        </pc:grpChg>
        <pc:grpChg chg="mod">
          <ac:chgData name="Rishi" userId="9c186df9-7a0f-4ca8-a65b-7acc6ff6802b" providerId="ADAL" clId="{79A9806A-D93D-4203-ADE4-3AF637E4CBBB}" dt="2021-02-04T19:27:10.953" v="1998"/>
          <ac:grpSpMkLst>
            <pc:docMk/>
            <pc:sldMk cId="3172915171" sldId="269"/>
            <ac:grpSpMk id="20" creationId="{8435E52A-1198-46ED-BF7A-4F65C0EA2B39}"/>
          </ac:grpSpMkLst>
        </pc:grpChg>
        <pc:grpChg chg="mod">
          <ac:chgData name="Rishi" userId="9c186df9-7a0f-4ca8-a65b-7acc6ff6802b" providerId="ADAL" clId="{79A9806A-D93D-4203-ADE4-3AF637E4CBBB}" dt="2021-02-04T19:27:10.953" v="1998"/>
          <ac:grpSpMkLst>
            <pc:docMk/>
            <pc:sldMk cId="3172915171" sldId="269"/>
            <ac:grpSpMk id="21" creationId="{79346804-3D51-4C76-B29C-2F6E9C35C464}"/>
          </ac:grpSpMkLst>
        </pc:grpChg>
        <pc:grpChg chg="mod">
          <ac:chgData name="Rishi" userId="9c186df9-7a0f-4ca8-a65b-7acc6ff6802b" providerId="ADAL" clId="{79A9806A-D93D-4203-ADE4-3AF637E4CBBB}" dt="2021-02-04T19:27:14.910" v="2008"/>
          <ac:grpSpMkLst>
            <pc:docMk/>
            <pc:sldMk cId="3172915171" sldId="269"/>
            <ac:grpSpMk id="32" creationId="{420D5BE6-0659-45F7-BE70-5574A1505AFF}"/>
          </ac:grpSpMkLst>
        </pc:grpChg>
        <pc:grpChg chg="mod">
          <ac:chgData name="Rishi" userId="9c186df9-7a0f-4ca8-a65b-7acc6ff6802b" providerId="ADAL" clId="{79A9806A-D93D-4203-ADE4-3AF637E4CBBB}" dt="2021-02-04T19:27:30.688" v="2017"/>
          <ac:grpSpMkLst>
            <pc:docMk/>
            <pc:sldMk cId="3172915171" sldId="269"/>
            <ac:grpSpMk id="39" creationId="{1490F234-643C-4F66-91F6-333AC518F920}"/>
          </ac:grpSpMkLst>
        </pc:grpChg>
        <pc:grpChg chg="del mod">
          <ac:chgData name="Rishi" userId="9c186df9-7a0f-4ca8-a65b-7acc6ff6802b" providerId="ADAL" clId="{79A9806A-D93D-4203-ADE4-3AF637E4CBBB}" dt="2021-02-04T19:27:37.946" v="2027"/>
          <ac:grpSpMkLst>
            <pc:docMk/>
            <pc:sldMk cId="3172915171" sldId="269"/>
            <ac:grpSpMk id="45" creationId="{BD5DA4E1-61DB-4B3E-9256-368D405F1C9C}"/>
          </ac:grpSpMkLst>
        </pc:grpChg>
        <pc:grpChg chg="mod">
          <ac:chgData name="Rishi" userId="9c186df9-7a0f-4ca8-a65b-7acc6ff6802b" providerId="ADAL" clId="{79A9806A-D93D-4203-ADE4-3AF637E4CBBB}" dt="2021-02-04T19:27:37.946" v="2027"/>
          <ac:grpSpMkLst>
            <pc:docMk/>
            <pc:sldMk cId="3172915171" sldId="269"/>
            <ac:grpSpMk id="49" creationId="{35C86AD1-8889-40D6-9318-0B571FD7DEF1}"/>
          </ac:grpSpMkLst>
        </pc:grpChg>
        <pc:grpChg chg="del mod">
          <ac:chgData name="Rishi" userId="9c186df9-7a0f-4ca8-a65b-7acc6ff6802b" providerId="ADAL" clId="{79A9806A-D93D-4203-ADE4-3AF637E4CBBB}" dt="2021-02-04T19:28:52.492" v="2031"/>
          <ac:grpSpMkLst>
            <pc:docMk/>
            <pc:sldMk cId="3172915171" sldId="269"/>
            <ac:grpSpMk id="52" creationId="{95CC89AD-9614-42A5-8F16-DC0766357E20}"/>
          </ac:grpSpMkLst>
        </pc:grpChg>
        <pc:picChg chg="del">
          <ac:chgData name="Rishi" userId="9c186df9-7a0f-4ca8-a65b-7acc6ff6802b" providerId="ADAL" clId="{79A9806A-D93D-4203-ADE4-3AF637E4CBBB}" dt="2021-02-04T06:46:36.390" v="3" actId="478"/>
          <ac:picMkLst>
            <pc:docMk/>
            <pc:sldMk cId="3172915171" sldId="269"/>
            <ac:picMk id="5" creationId="{96E40B98-74BD-4630-928A-8CFC52A70180}"/>
          </ac:picMkLst>
        </pc:picChg>
        <pc:picChg chg="mod">
          <ac:chgData name="Rishi" userId="9c186df9-7a0f-4ca8-a65b-7acc6ff6802b" providerId="ADAL" clId="{79A9806A-D93D-4203-ADE4-3AF637E4CBBB}" dt="2021-02-04T06:46:34.486" v="2" actId="1076"/>
          <ac:picMkLst>
            <pc:docMk/>
            <pc:sldMk cId="3172915171" sldId="269"/>
            <ac:picMk id="8" creationId="{F7A2AC34-7023-4F19-B9E6-F0A0DBA5AA8A}"/>
          </ac:picMkLst>
        </pc:picChg>
        <pc:picChg chg="add del mod">
          <ac:chgData name="Rishi" userId="9c186df9-7a0f-4ca8-a65b-7acc6ff6802b" providerId="ADAL" clId="{79A9806A-D93D-4203-ADE4-3AF637E4CBBB}" dt="2021-02-04T06:47:11.619" v="9" actId="21"/>
          <ac:picMkLst>
            <pc:docMk/>
            <pc:sldMk cId="3172915171" sldId="269"/>
            <ac:picMk id="11" creationId="{B9E89931-023C-40A0-B2A6-F86647208F3B}"/>
          </ac:picMkLst>
        </pc:picChg>
        <pc:inkChg chg="add mod">
          <ac:chgData name="Rishi" userId="9c186df9-7a0f-4ca8-a65b-7acc6ff6802b" providerId="ADAL" clId="{79A9806A-D93D-4203-ADE4-3AF637E4CBBB}" dt="2021-02-04T19:28:52.492" v="2033"/>
          <ac:inkMkLst>
            <pc:docMk/>
            <pc:sldMk cId="3172915171" sldId="269"/>
            <ac:inkMk id="3" creationId="{70F0BF73-12A9-4F12-A27B-5B9A334E4A00}"/>
          </ac:inkMkLst>
        </pc:inkChg>
        <pc:inkChg chg="add del">
          <ac:chgData name="Rishi" userId="9c186df9-7a0f-4ca8-a65b-7acc6ff6802b" providerId="ADAL" clId="{79A9806A-D93D-4203-ADE4-3AF637E4CBBB}" dt="2021-02-04T19:26:13.866" v="1980"/>
          <ac:inkMkLst>
            <pc:docMk/>
            <pc:sldMk cId="3172915171" sldId="269"/>
            <ac:inkMk id="4" creationId="{AC60AF5F-5653-4A36-B655-9C936AAF303F}"/>
          </ac:inkMkLst>
        </pc:inkChg>
        <pc:inkChg chg="add del">
          <ac:chgData name="Rishi" userId="9c186df9-7a0f-4ca8-a65b-7acc6ff6802b" providerId="ADAL" clId="{79A9806A-D93D-4203-ADE4-3AF637E4CBBB}" dt="2021-02-04T19:26:13.866" v="1979"/>
          <ac:inkMkLst>
            <pc:docMk/>
            <pc:sldMk cId="3172915171" sldId="269"/>
            <ac:inkMk id="5" creationId="{DA72F579-B2F7-43E9-9ABA-549547C5D922}"/>
          </ac:inkMkLst>
        </pc:inkChg>
        <pc:inkChg chg="add del">
          <ac:chgData name="Rishi" userId="9c186df9-7a0f-4ca8-a65b-7acc6ff6802b" providerId="ADAL" clId="{79A9806A-D93D-4203-ADE4-3AF637E4CBBB}" dt="2021-02-04T19:26:41.830" v="1985" actId="34122"/>
          <ac:inkMkLst>
            <pc:docMk/>
            <pc:sldMk cId="3172915171" sldId="269"/>
            <ac:inkMk id="6" creationId="{562CF9AC-3D94-481F-ABED-94622A4E07D2}"/>
          </ac:inkMkLst>
        </pc:inkChg>
        <pc:inkChg chg="add del">
          <ac:chgData name="Rishi" userId="9c186df9-7a0f-4ca8-a65b-7acc6ff6802b" providerId="ADAL" clId="{79A9806A-D93D-4203-ADE4-3AF637E4CBBB}" dt="2021-02-04T19:26:36.975" v="1984" actId="9405"/>
          <ac:inkMkLst>
            <pc:docMk/>
            <pc:sldMk cId="3172915171" sldId="269"/>
            <ac:inkMk id="7" creationId="{C6AFF7E6-2DCF-4810-ABE7-23E2791958FF}"/>
          </ac:inkMkLst>
        </pc:inkChg>
        <pc:inkChg chg="add mod">
          <ac:chgData name="Rishi" userId="9c186df9-7a0f-4ca8-a65b-7acc6ff6802b" providerId="ADAL" clId="{79A9806A-D93D-4203-ADE4-3AF637E4CBBB}" dt="2021-02-04T19:27:10.953" v="1998"/>
          <ac:inkMkLst>
            <pc:docMk/>
            <pc:sldMk cId="3172915171" sldId="269"/>
            <ac:inkMk id="10" creationId="{2B863E99-0CA3-4BD0-B941-CF032ADE51DD}"/>
          </ac:inkMkLst>
        </pc:inkChg>
        <pc:inkChg chg="add mod">
          <ac:chgData name="Rishi" userId="9c186df9-7a0f-4ca8-a65b-7acc6ff6802b" providerId="ADAL" clId="{79A9806A-D93D-4203-ADE4-3AF637E4CBBB}" dt="2021-02-04T19:27:10.953" v="1998"/>
          <ac:inkMkLst>
            <pc:docMk/>
            <pc:sldMk cId="3172915171" sldId="269"/>
            <ac:inkMk id="11" creationId="{FCCB57C0-FC8C-4ADC-B869-D42B47D0EFA8}"/>
          </ac:inkMkLst>
        </pc:inkChg>
        <pc:inkChg chg="add mod">
          <ac:chgData name="Rishi" userId="9c186df9-7a0f-4ca8-a65b-7acc6ff6802b" providerId="ADAL" clId="{79A9806A-D93D-4203-ADE4-3AF637E4CBBB}" dt="2021-02-04T19:27:10.953" v="1998"/>
          <ac:inkMkLst>
            <pc:docMk/>
            <pc:sldMk cId="3172915171" sldId="269"/>
            <ac:inkMk id="12" creationId="{A3278AD8-5920-42DE-9CC5-E2AE2EB2441F}"/>
          </ac:inkMkLst>
        </pc:inkChg>
        <pc:inkChg chg="add mod">
          <ac:chgData name="Rishi" userId="9c186df9-7a0f-4ca8-a65b-7acc6ff6802b" providerId="ADAL" clId="{79A9806A-D93D-4203-ADE4-3AF637E4CBBB}" dt="2021-02-04T19:27:10.953" v="1998"/>
          <ac:inkMkLst>
            <pc:docMk/>
            <pc:sldMk cId="3172915171" sldId="269"/>
            <ac:inkMk id="13" creationId="{6A160FE5-1922-44A2-9E61-8B6EFAB410C5}"/>
          </ac:inkMkLst>
        </pc:inkChg>
        <pc:inkChg chg="add mod">
          <ac:chgData name="Rishi" userId="9c186df9-7a0f-4ca8-a65b-7acc6ff6802b" providerId="ADAL" clId="{79A9806A-D93D-4203-ADE4-3AF637E4CBBB}" dt="2021-02-04T19:27:10.953" v="1998"/>
          <ac:inkMkLst>
            <pc:docMk/>
            <pc:sldMk cId="3172915171" sldId="269"/>
            <ac:inkMk id="14" creationId="{266C514F-E8F1-489C-8CA3-B7C0FE512EE7}"/>
          </ac:inkMkLst>
        </pc:inkChg>
        <pc:inkChg chg="add mod">
          <ac:chgData name="Rishi" userId="9c186df9-7a0f-4ca8-a65b-7acc6ff6802b" providerId="ADAL" clId="{79A9806A-D93D-4203-ADE4-3AF637E4CBBB}" dt="2021-02-04T19:27:10.953" v="1998"/>
          <ac:inkMkLst>
            <pc:docMk/>
            <pc:sldMk cId="3172915171" sldId="269"/>
            <ac:inkMk id="15" creationId="{D37A83D2-3DA2-487D-900F-DA38087E4E71}"/>
          </ac:inkMkLst>
        </pc:inkChg>
        <pc:inkChg chg="add mod">
          <ac:chgData name="Rishi" userId="9c186df9-7a0f-4ca8-a65b-7acc6ff6802b" providerId="ADAL" clId="{79A9806A-D93D-4203-ADE4-3AF637E4CBBB}" dt="2021-02-04T19:27:10.953" v="1998"/>
          <ac:inkMkLst>
            <pc:docMk/>
            <pc:sldMk cId="3172915171" sldId="269"/>
            <ac:inkMk id="16" creationId="{3591A76D-2A25-49AD-B024-2F8637071AA8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17" creationId="{84979CBC-8B62-4A73-8C14-9C483478FA28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18" creationId="{BEC94C5D-B272-43B6-9AC7-10360ECD5F2A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22" creationId="{50266FC2-0309-4AAA-BBF5-D8ACE64E0296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24" creationId="{B614CB82-3830-4D2C-A4C3-A1B941D01182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25" creationId="{133AB6EC-1C6C-461F-B72D-830D0AC91956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26" creationId="{ED41F2D3-8713-4F5D-AC1F-A19C66984556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27" creationId="{DBB3B821-A67A-462C-A528-11AD9BA09AE9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28" creationId="{456C1F6E-3849-41CF-83E5-3D37AABC4CC7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29" creationId="{68949A35-CE56-48D1-9FDA-F7490EA00625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30" creationId="{6B7D5E32-9029-4D07-B90A-D19229531640}"/>
          </ac:inkMkLst>
        </pc:inkChg>
        <pc:inkChg chg="add mod">
          <ac:chgData name="Rishi" userId="9c186df9-7a0f-4ca8-a65b-7acc6ff6802b" providerId="ADAL" clId="{79A9806A-D93D-4203-ADE4-3AF637E4CBBB}" dt="2021-02-04T19:27:14.910" v="2008"/>
          <ac:inkMkLst>
            <pc:docMk/>
            <pc:sldMk cId="3172915171" sldId="269"/>
            <ac:inkMk id="31" creationId="{8395ADB1-6639-4A26-9A37-FAA9440DCDF9}"/>
          </ac:inkMkLst>
        </pc:inkChg>
        <pc:inkChg chg="add">
          <ac:chgData name="Rishi" userId="9c186df9-7a0f-4ca8-a65b-7acc6ff6802b" providerId="ADAL" clId="{79A9806A-D93D-4203-ADE4-3AF637E4CBBB}" dt="2021-02-04T19:27:16.267" v="2009" actId="9405"/>
          <ac:inkMkLst>
            <pc:docMk/>
            <pc:sldMk cId="3172915171" sldId="269"/>
            <ac:inkMk id="33" creationId="{DA9DFB11-3176-4547-A2BA-3A3000FAF842}"/>
          </ac:inkMkLst>
        </pc:inkChg>
        <pc:inkChg chg="add del">
          <ac:chgData name="Rishi" userId="9c186df9-7a0f-4ca8-a65b-7acc6ff6802b" providerId="ADAL" clId="{79A9806A-D93D-4203-ADE4-3AF637E4CBBB}" dt="2021-02-04T19:27:26.396" v="2011"/>
          <ac:inkMkLst>
            <pc:docMk/>
            <pc:sldMk cId="3172915171" sldId="269"/>
            <ac:inkMk id="34" creationId="{87512EC4-1F9B-4672-A981-7853E8CB3779}"/>
          </ac:inkMkLst>
        </pc:inkChg>
        <pc:inkChg chg="add mod">
          <ac:chgData name="Rishi" userId="9c186df9-7a0f-4ca8-a65b-7acc6ff6802b" providerId="ADAL" clId="{79A9806A-D93D-4203-ADE4-3AF637E4CBBB}" dt="2021-02-04T19:27:30.688" v="2017"/>
          <ac:inkMkLst>
            <pc:docMk/>
            <pc:sldMk cId="3172915171" sldId="269"/>
            <ac:inkMk id="35" creationId="{B760BB31-2780-4CB3-9F41-2EFABCAA93F3}"/>
          </ac:inkMkLst>
        </pc:inkChg>
        <pc:inkChg chg="add mod">
          <ac:chgData name="Rishi" userId="9c186df9-7a0f-4ca8-a65b-7acc6ff6802b" providerId="ADAL" clId="{79A9806A-D93D-4203-ADE4-3AF637E4CBBB}" dt="2021-02-04T19:27:30.688" v="2017"/>
          <ac:inkMkLst>
            <pc:docMk/>
            <pc:sldMk cId="3172915171" sldId="269"/>
            <ac:inkMk id="36" creationId="{702B655B-18DD-41FB-BDA4-521F6725481F}"/>
          </ac:inkMkLst>
        </pc:inkChg>
        <pc:inkChg chg="add mod">
          <ac:chgData name="Rishi" userId="9c186df9-7a0f-4ca8-a65b-7acc6ff6802b" providerId="ADAL" clId="{79A9806A-D93D-4203-ADE4-3AF637E4CBBB}" dt="2021-02-04T19:27:30.688" v="2017"/>
          <ac:inkMkLst>
            <pc:docMk/>
            <pc:sldMk cId="3172915171" sldId="269"/>
            <ac:inkMk id="37" creationId="{F2008FC5-EE0E-41E3-98B3-F4AD66C4A355}"/>
          </ac:inkMkLst>
        </pc:inkChg>
        <pc:inkChg chg="add mod">
          <ac:chgData name="Rishi" userId="9c186df9-7a0f-4ca8-a65b-7acc6ff6802b" providerId="ADAL" clId="{79A9806A-D93D-4203-ADE4-3AF637E4CBBB}" dt="2021-02-04T19:27:30.688" v="2017"/>
          <ac:inkMkLst>
            <pc:docMk/>
            <pc:sldMk cId="3172915171" sldId="269"/>
            <ac:inkMk id="38" creationId="{85B8F777-40C4-4CE1-BE02-402B70651103}"/>
          </ac:inkMkLst>
        </pc:inkChg>
        <pc:inkChg chg="add mod">
          <ac:chgData name="Rishi" userId="9c186df9-7a0f-4ca8-a65b-7acc6ff6802b" providerId="ADAL" clId="{79A9806A-D93D-4203-ADE4-3AF637E4CBBB}" dt="2021-02-04T19:27:37.946" v="2027"/>
          <ac:inkMkLst>
            <pc:docMk/>
            <pc:sldMk cId="3172915171" sldId="269"/>
            <ac:inkMk id="40" creationId="{FD64932B-300A-4D79-A203-111FE5FE2978}"/>
          </ac:inkMkLst>
        </pc:inkChg>
        <pc:inkChg chg="add mod">
          <ac:chgData name="Rishi" userId="9c186df9-7a0f-4ca8-a65b-7acc6ff6802b" providerId="ADAL" clId="{79A9806A-D93D-4203-ADE4-3AF637E4CBBB}" dt="2021-02-04T19:27:37.946" v="2027"/>
          <ac:inkMkLst>
            <pc:docMk/>
            <pc:sldMk cId="3172915171" sldId="269"/>
            <ac:inkMk id="41" creationId="{D88CF142-143E-45A6-BA03-A62F184BDDD5}"/>
          </ac:inkMkLst>
        </pc:inkChg>
        <pc:inkChg chg="add mod">
          <ac:chgData name="Rishi" userId="9c186df9-7a0f-4ca8-a65b-7acc6ff6802b" providerId="ADAL" clId="{79A9806A-D93D-4203-ADE4-3AF637E4CBBB}" dt="2021-02-04T19:27:37.946" v="2027"/>
          <ac:inkMkLst>
            <pc:docMk/>
            <pc:sldMk cId="3172915171" sldId="269"/>
            <ac:inkMk id="42" creationId="{06BC997B-F4FC-485B-9B7E-3A9938B1FA10}"/>
          </ac:inkMkLst>
        </pc:inkChg>
        <pc:inkChg chg="add mod">
          <ac:chgData name="Rishi" userId="9c186df9-7a0f-4ca8-a65b-7acc6ff6802b" providerId="ADAL" clId="{79A9806A-D93D-4203-ADE4-3AF637E4CBBB}" dt="2021-02-04T19:27:37.946" v="2027"/>
          <ac:inkMkLst>
            <pc:docMk/>
            <pc:sldMk cId="3172915171" sldId="269"/>
            <ac:inkMk id="43" creationId="{5086563C-FEDC-4256-8DAC-99F0AB4C6E33}"/>
          </ac:inkMkLst>
        </pc:inkChg>
        <pc:inkChg chg="add mod">
          <ac:chgData name="Rishi" userId="9c186df9-7a0f-4ca8-a65b-7acc6ff6802b" providerId="ADAL" clId="{79A9806A-D93D-4203-ADE4-3AF637E4CBBB}" dt="2021-02-04T19:27:37.946" v="2027"/>
          <ac:inkMkLst>
            <pc:docMk/>
            <pc:sldMk cId="3172915171" sldId="269"/>
            <ac:inkMk id="44" creationId="{EA2ECD15-EA69-4A58-9365-C5160062D6CF}"/>
          </ac:inkMkLst>
        </pc:inkChg>
        <pc:inkChg chg="add mod">
          <ac:chgData name="Rishi" userId="9c186df9-7a0f-4ca8-a65b-7acc6ff6802b" providerId="ADAL" clId="{79A9806A-D93D-4203-ADE4-3AF637E4CBBB}" dt="2021-02-04T19:27:37.946" v="2027"/>
          <ac:inkMkLst>
            <pc:docMk/>
            <pc:sldMk cId="3172915171" sldId="269"/>
            <ac:inkMk id="46" creationId="{237769BD-531A-4232-A958-4DDD60BFF9EA}"/>
          </ac:inkMkLst>
        </pc:inkChg>
        <pc:inkChg chg="add mod">
          <ac:chgData name="Rishi" userId="9c186df9-7a0f-4ca8-a65b-7acc6ff6802b" providerId="ADAL" clId="{79A9806A-D93D-4203-ADE4-3AF637E4CBBB}" dt="2021-02-04T19:27:37.946" v="2027"/>
          <ac:inkMkLst>
            <pc:docMk/>
            <pc:sldMk cId="3172915171" sldId="269"/>
            <ac:inkMk id="47" creationId="{06C4AE8E-2747-434D-852F-BCB8D57C4622}"/>
          </ac:inkMkLst>
        </pc:inkChg>
        <pc:inkChg chg="add">
          <ac:chgData name="Rishi" userId="9c186df9-7a0f-4ca8-a65b-7acc6ff6802b" providerId="ADAL" clId="{79A9806A-D93D-4203-ADE4-3AF637E4CBBB}" dt="2021-02-04T19:27:37.067" v="2026" actId="9405"/>
          <ac:inkMkLst>
            <pc:docMk/>
            <pc:sldMk cId="3172915171" sldId="269"/>
            <ac:inkMk id="48" creationId="{86374D0A-1D25-452A-A003-FA8E2AAC330D}"/>
          </ac:inkMkLst>
        </pc:inkChg>
        <pc:inkChg chg="add del mod">
          <ac:chgData name="Rishi" userId="9c186df9-7a0f-4ca8-a65b-7acc6ff6802b" providerId="ADAL" clId="{79A9806A-D93D-4203-ADE4-3AF637E4CBBB}" dt="2021-02-04T19:28:52.492" v="2032"/>
          <ac:inkMkLst>
            <pc:docMk/>
            <pc:sldMk cId="3172915171" sldId="269"/>
            <ac:inkMk id="50" creationId="{B1392405-D030-44D3-B98F-EB8BCE37C78D}"/>
          </ac:inkMkLst>
        </pc:inkChg>
        <pc:inkChg chg="add del mod">
          <ac:chgData name="Rishi" userId="9c186df9-7a0f-4ca8-a65b-7acc6ff6802b" providerId="ADAL" clId="{79A9806A-D93D-4203-ADE4-3AF637E4CBBB}" dt="2021-02-04T19:28:52.492" v="2031"/>
          <ac:inkMkLst>
            <pc:docMk/>
            <pc:sldMk cId="3172915171" sldId="269"/>
            <ac:inkMk id="51" creationId="{55A33FA6-9162-4289-A675-5220061F237E}"/>
          </ac:inkMkLst>
        </pc:inkChg>
        <pc:inkChg chg="add del">
          <ac:chgData name="Rishi" userId="9c186df9-7a0f-4ca8-a65b-7acc6ff6802b" providerId="ADAL" clId="{79A9806A-D93D-4203-ADE4-3AF637E4CBBB}" dt="2021-02-04T19:29:05.199" v="2035" actId="34122"/>
          <ac:inkMkLst>
            <pc:docMk/>
            <pc:sldMk cId="3172915171" sldId="269"/>
            <ac:inkMk id="53" creationId="{48886B1A-98BB-432E-98C0-82734EDF91E1}"/>
          </ac:inkMkLst>
        </pc:inkChg>
      </pc:sldChg>
      <pc:sldChg chg="del">
        <pc:chgData name="Rishi" userId="9c186df9-7a0f-4ca8-a65b-7acc6ff6802b" providerId="ADAL" clId="{79A9806A-D93D-4203-ADE4-3AF637E4CBBB}" dt="2021-02-04T06:47:19.209" v="12" actId="47"/>
        <pc:sldMkLst>
          <pc:docMk/>
          <pc:sldMk cId="2590321681" sldId="270"/>
        </pc:sldMkLst>
      </pc:sldChg>
      <pc:sldChg chg="addSp delSp modSp mod">
        <pc:chgData name="Rishi" userId="9c186df9-7a0f-4ca8-a65b-7acc6ff6802b" providerId="ADAL" clId="{79A9806A-D93D-4203-ADE4-3AF637E4CBBB}" dt="2021-02-04T19:25:39.871" v="1976"/>
        <pc:sldMkLst>
          <pc:docMk/>
          <pc:sldMk cId="926062839" sldId="271"/>
        </pc:sldMkLst>
        <pc:spChg chg="mod">
          <ac:chgData name="Rishi" userId="9c186df9-7a0f-4ca8-a65b-7acc6ff6802b" providerId="ADAL" clId="{79A9806A-D93D-4203-ADE4-3AF637E4CBBB}" dt="2021-02-04T07:09:11.343" v="497" actId="121"/>
          <ac:spMkLst>
            <pc:docMk/>
            <pc:sldMk cId="926062839" sldId="271"/>
            <ac:spMk id="2" creationId="{3F430628-B545-467E-BFDD-CFE49B704921}"/>
          </ac:spMkLst>
        </pc:spChg>
        <pc:grpChg chg="del mod">
          <ac:chgData name="Rishi" userId="9c186df9-7a0f-4ca8-a65b-7acc6ff6802b" providerId="ADAL" clId="{79A9806A-D93D-4203-ADE4-3AF637E4CBBB}" dt="2021-02-04T07:08:48.193" v="485"/>
          <ac:grpSpMkLst>
            <pc:docMk/>
            <pc:sldMk cId="926062839" sldId="271"/>
            <ac:grpSpMk id="7" creationId="{36041013-4994-45A8-B2AA-7BBB334F40FB}"/>
          </ac:grpSpMkLst>
        </pc:grpChg>
        <pc:grpChg chg="del mod">
          <ac:chgData name="Rishi" userId="9c186df9-7a0f-4ca8-a65b-7acc6ff6802b" providerId="ADAL" clId="{79A9806A-D93D-4203-ADE4-3AF637E4CBBB}" dt="2021-02-04T07:08:48.193" v="485"/>
          <ac:grpSpMkLst>
            <pc:docMk/>
            <pc:sldMk cId="926062839" sldId="271"/>
            <ac:grpSpMk id="8" creationId="{9BC7CB7A-6823-4831-9798-212BCD46E0F8}"/>
          </ac:grpSpMkLst>
        </pc:grpChg>
        <pc:grpChg chg="del mod">
          <ac:chgData name="Rishi" userId="9c186df9-7a0f-4ca8-a65b-7acc6ff6802b" providerId="ADAL" clId="{79A9806A-D93D-4203-ADE4-3AF637E4CBBB}" dt="2021-02-04T07:08:48.193" v="485"/>
          <ac:grpSpMkLst>
            <pc:docMk/>
            <pc:sldMk cId="926062839" sldId="271"/>
            <ac:grpSpMk id="11" creationId="{677F3548-2D68-445F-9AEB-C27385A5A65B}"/>
          </ac:grpSpMkLst>
        </pc:grpChg>
        <pc:grpChg chg="del mod">
          <ac:chgData name="Rishi" userId="9c186df9-7a0f-4ca8-a65b-7acc6ff6802b" providerId="ADAL" clId="{79A9806A-D93D-4203-ADE4-3AF637E4CBBB}" dt="2021-02-04T07:08:48.193" v="485"/>
          <ac:grpSpMkLst>
            <pc:docMk/>
            <pc:sldMk cId="926062839" sldId="271"/>
            <ac:grpSpMk id="15" creationId="{76B67F86-DE07-4D2B-A63F-677F1055F3EA}"/>
          </ac:grpSpMkLst>
        </pc:grpChg>
        <pc:grpChg chg="del mod">
          <ac:chgData name="Rishi" userId="9c186df9-7a0f-4ca8-a65b-7acc6ff6802b" providerId="ADAL" clId="{79A9806A-D93D-4203-ADE4-3AF637E4CBBB}" dt="2021-02-04T07:08:48.193" v="485"/>
          <ac:grpSpMkLst>
            <pc:docMk/>
            <pc:sldMk cId="926062839" sldId="271"/>
            <ac:grpSpMk id="18" creationId="{60B8A93E-338A-41C3-8BA9-0F54B14E17CF}"/>
          </ac:grpSpMkLst>
        </pc:grpChg>
        <pc:grpChg chg="del mod">
          <ac:chgData name="Rishi" userId="9c186df9-7a0f-4ca8-a65b-7acc6ff6802b" providerId="ADAL" clId="{79A9806A-D93D-4203-ADE4-3AF637E4CBBB}" dt="2021-02-04T07:08:57.974" v="486" actId="478"/>
          <ac:grpSpMkLst>
            <pc:docMk/>
            <pc:sldMk cId="926062839" sldId="271"/>
            <ac:grpSpMk id="20" creationId="{AE58D59C-8C2C-4E99-A579-46B141ED2249}"/>
          </ac:grpSpMkLst>
        </pc:grp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3" creationId="{390F1702-9089-4FE4-BAB4-2E27783D0D8D}"/>
          </ac:inkMkLst>
        </pc:ink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926062839" sldId="271"/>
            <ac:inkMk id="3" creationId="{DFAB6392-C226-4144-B94B-BA403A5D4E26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4" creationId="{F32E13D0-F1C5-4B08-BA26-302B8B88963C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5" creationId="{59F39DFB-656A-43E2-8E8D-22E8CEBB5B95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6" creationId="{BEE89B00-B2AB-482C-BDF6-A875ECB345B5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9" creationId="{375A8A06-1F1E-42A9-A00A-A239771D4D27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10" creationId="{F1B4CD52-C14C-48F4-B14D-1B59D5F03602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12" creationId="{73403787-6482-4606-B1D8-5D05DCB93A3C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13" creationId="{434A568B-93C5-45FA-BFC8-10F3B37D7A93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14" creationId="{F6988469-B2CE-48B5-B340-515ED3C7F34B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16" creationId="{BD0A7876-AE95-4048-B393-12B66A16C745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17" creationId="{82FBEE45-A22A-4F66-BF74-E09FD9BF8805}"/>
          </ac:inkMkLst>
        </pc:inkChg>
        <pc:inkChg chg="add mod">
          <ac:chgData name="Rishi" userId="9c186df9-7a0f-4ca8-a65b-7acc6ff6802b" providerId="ADAL" clId="{79A9806A-D93D-4203-ADE4-3AF637E4CBBB}" dt="2021-02-04T07:08:48.193" v="485"/>
          <ac:inkMkLst>
            <pc:docMk/>
            <pc:sldMk cId="926062839" sldId="271"/>
            <ac:inkMk id="19" creationId="{D93759EF-C1B0-48CD-898C-EEFEB69BD968}"/>
          </ac:inkMkLst>
        </pc:inkChg>
      </pc:sldChg>
      <pc:sldChg chg="addSp delSp modSp mod">
        <pc:chgData name="Rishi" userId="9c186df9-7a0f-4ca8-a65b-7acc6ff6802b" providerId="ADAL" clId="{79A9806A-D93D-4203-ADE4-3AF637E4CBBB}" dt="2021-02-04T19:31:03.694" v="2059"/>
        <pc:sldMkLst>
          <pc:docMk/>
          <pc:sldMk cId="4130113431" sldId="272"/>
        </pc:sldMkLst>
        <pc:spChg chg="mod">
          <ac:chgData name="Rishi" userId="9c186df9-7a0f-4ca8-a65b-7acc6ff6802b" providerId="ADAL" clId="{79A9806A-D93D-4203-ADE4-3AF637E4CBBB}" dt="2021-02-04T07:09:19.353" v="506" actId="20577"/>
          <ac:spMkLst>
            <pc:docMk/>
            <pc:sldMk cId="4130113431" sldId="272"/>
            <ac:spMk id="2" creationId="{05E217D9-A98A-447C-A92C-961AFE78894D}"/>
          </ac:spMkLst>
        </pc:spChg>
        <pc:spChg chg="add mod">
          <ac:chgData name="Rishi" userId="9c186df9-7a0f-4ca8-a65b-7acc6ff6802b" providerId="ADAL" clId="{79A9806A-D93D-4203-ADE4-3AF637E4CBBB}" dt="2021-02-04T07:11:26.233" v="540" actId="20577"/>
          <ac:spMkLst>
            <pc:docMk/>
            <pc:sldMk cId="4130113431" sldId="272"/>
            <ac:spMk id="6" creationId="{177B4733-C243-4BA2-952C-E6EDE560E220}"/>
          </ac:spMkLst>
        </pc:spChg>
        <pc:picChg chg="del">
          <ac:chgData name="Rishi" userId="9c186df9-7a0f-4ca8-a65b-7acc6ff6802b" providerId="ADAL" clId="{79A9806A-D93D-4203-ADE4-3AF637E4CBBB}" dt="2021-02-04T07:09:49.645" v="507" actId="478"/>
          <ac:picMkLst>
            <pc:docMk/>
            <pc:sldMk cId="4130113431" sldId="272"/>
            <ac:picMk id="4" creationId="{5954C3BF-FE4E-486B-B11A-7E53E047E596}"/>
          </ac:picMkLst>
        </pc:picChg>
        <pc:picChg chg="add mod">
          <ac:chgData name="Rishi" userId="9c186df9-7a0f-4ca8-a65b-7acc6ff6802b" providerId="ADAL" clId="{79A9806A-D93D-4203-ADE4-3AF637E4CBBB}" dt="2021-02-04T07:11:34.704" v="561" actId="1036"/>
          <ac:picMkLst>
            <pc:docMk/>
            <pc:sldMk cId="4130113431" sldId="272"/>
            <ac:picMk id="5" creationId="{043604C2-5AD0-4738-A18C-BE70AB7577DB}"/>
          </ac:picMkLst>
        </pc:picChg>
        <pc:picChg chg="add del mod">
          <ac:chgData name="Rishi" userId="9c186df9-7a0f-4ca8-a65b-7acc6ff6802b" providerId="ADAL" clId="{79A9806A-D93D-4203-ADE4-3AF637E4CBBB}" dt="2021-02-04T07:19:21.179" v="564" actId="478"/>
          <ac:picMkLst>
            <pc:docMk/>
            <pc:sldMk cId="4130113431" sldId="272"/>
            <ac:picMk id="3074" creationId="{E41B47FA-8ABB-4855-984B-3ED51CA7DF6A}"/>
          </ac:picMkLst>
        </pc:picChg>
        <pc:picChg chg="add mod">
          <ac:chgData name="Rishi" userId="9c186df9-7a0f-4ca8-a65b-7acc6ff6802b" providerId="ADAL" clId="{79A9806A-D93D-4203-ADE4-3AF637E4CBBB}" dt="2021-02-04T07:19:48.737" v="569" actId="1076"/>
          <ac:picMkLst>
            <pc:docMk/>
            <pc:sldMk cId="4130113431" sldId="272"/>
            <ac:picMk id="3076" creationId="{125E0693-A8DE-41EE-81D7-DC80910E9416}"/>
          </ac:picMkLst>
        </pc:picChg>
        <pc:inkChg chg="add mod">
          <ac:chgData name="Rishi" userId="9c186df9-7a0f-4ca8-a65b-7acc6ff6802b" providerId="ADAL" clId="{79A9806A-D93D-4203-ADE4-3AF637E4CBBB}" dt="2021-02-04T19:31:03.694" v="2059"/>
          <ac:inkMkLst>
            <pc:docMk/>
            <pc:sldMk cId="4130113431" sldId="272"/>
            <ac:inkMk id="3" creationId="{130C9DFE-BD71-4F9C-A2F5-590FA3C23DCE}"/>
          </ac:inkMkLst>
        </pc:inkChg>
      </pc:sldChg>
      <pc:sldChg chg="del">
        <pc:chgData name="Rishi" userId="9c186df9-7a0f-4ca8-a65b-7acc6ff6802b" providerId="ADAL" clId="{79A9806A-D93D-4203-ADE4-3AF637E4CBBB}" dt="2021-02-04T07:41:12.783" v="1110" actId="47"/>
        <pc:sldMkLst>
          <pc:docMk/>
          <pc:sldMk cId="3633014401" sldId="274"/>
        </pc:sldMkLst>
      </pc:sldChg>
      <pc:sldChg chg="del">
        <pc:chgData name="Rishi" userId="9c186df9-7a0f-4ca8-a65b-7acc6ff6802b" providerId="ADAL" clId="{79A9806A-D93D-4203-ADE4-3AF637E4CBBB}" dt="2021-02-04T07:41:12.783" v="1110" actId="47"/>
        <pc:sldMkLst>
          <pc:docMk/>
          <pc:sldMk cId="1247694563" sldId="276"/>
        </pc:sldMkLst>
      </pc:sldChg>
      <pc:sldChg chg="del">
        <pc:chgData name="Rishi" userId="9c186df9-7a0f-4ca8-a65b-7acc6ff6802b" providerId="ADAL" clId="{79A9806A-D93D-4203-ADE4-3AF637E4CBBB}" dt="2021-02-04T07:41:12.783" v="1110" actId="47"/>
        <pc:sldMkLst>
          <pc:docMk/>
          <pc:sldMk cId="737131392" sldId="278"/>
        </pc:sldMkLst>
      </pc:sldChg>
      <pc:sldChg chg="del">
        <pc:chgData name="Rishi" userId="9c186df9-7a0f-4ca8-a65b-7acc6ff6802b" providerId="ADAL" clId="{79A9806A-D93D-4203-ADE4-3AF637E4CBBB}" dt="2021-02-04T07:41:12.783" v="1110" actId="47"/>
        <pc:sldMkLst>
          <pc:docMk/>
          <pc:sldMk cId="769644751" sldId="279"/>
        </pc:sldMkLst>
      </pc:sldChg>
      <pc:sldChg chg="del">
        <pc:chgData name="Rishi" userId="9c186df9-7a0f-4ca8-a65b-7acc6ff6802b" providerId="ADAL" clId="{79A9806A-D93D-4203-ADE4-3AF637E4CBBB}" dt="2021-02-04T07:41:12.783" v="1110" actId="47"/>
        <pc:sldMkLst>
          <pc:docMk/>
          <pc:sldMk cId="4262510508" sldId="280"/>
        </pc:sldMkLst>
      </pc:sldChg>
      <pc:sldChg chg="del">
        <pc:chgData name="Rishi" userId="9c186df9-7a0f-4ca8-a65b-7acc6ff6802b" providerId="ADAL" clId="{79A9806A-D93D-4203-ADE4-3AF637E4CBBB}" dt="2021-02-04T07:41:12.783" v="1110" actId="47"/>
        <pc:sldMkLst>
          <pc:docMk/>
          <pc:sldMk cId="1580203287" sldId="281"/>
        </pc:sldMkLst>
      </pc:sldChg>
      <pc:sldChg chg="addSp delSp modSp mod">
        <pc:chgData name="Rishi" userId="9c186df9-7a0f-4ca8-a65b-7acc6ff6802b" providerId="ADAL" clId="{79A9806A-D93D-4203-ADE4-3AF637E4CBBB}" dt="2021-02-04T19:34:39.856" v="2118"/>
        <pc:sldMkLst>
          <pc:docMk/>
          <pc:sldMk cId="2327172664" sldId="282"/>
        </pc:sldMkLst>
        <pc:spChg chg="mod">
          <ac:chgData name="Rishi" userId="9c186df9-7a0f-4ca8-a65b-7acc6ff6802b" providerId="ADAL" clId="{79A9806A-D93D-4203-ADE4-3AF637E4CBBB}" dt="2021-02-04T07:37:03.743" v="1009" actId="20577"/>
          <ac:spMkLst>
            <pc:docMk/>
            <pc:sldMk cId="2327172664" sldId="282"/>
            <ac:spMk id="2" creationId="{05E217D9-A98A-447C-A92C-961AFE78894D}"/>
          </ac:spMkLst>
        </pc:spChg>
        <pc:spChg chg="del mod">
          <ac:chgData name="Rishi" userId="9c186df9-7a0f-4ca8-a65b-7acc6ff6802b" providerId="ADAL" clId="{79A9806A-D93D-4203-ADE4-3AF637E4CBBB}" dt="2021-02-04T07:37:08.286" v="1013" actId="478"/>
          <ac:spMkLst>
            <pc:docMk/>
            <pc:sldMk cId="2327172664" sldId="282"/>
            <ac:spMk id="5" creationId="{13AAA331-B694-46AA-822D-B6800733BC58}"/>
          </ac:spMkLst>
        </pc:spChg>
        <pc:spChg chg="del">
          <ac:chgData name="Rishi" userId="9c186df9-7a0f-4ca8-a65b-7acc6ff6802b" providerId="ADAL" clId="{79A9806A-D93D-4203-ADE4-3AF637E4CBBB}" dt="2021-02-04T07:37:11.332" v="1016" actId="478"/>
          <ac:spMkLst>
            <pc:docMk/>
            <pc:sldMk cId="2327172664" sldId="282"/>
            <ac:spMk id="6" creationId="{4F1A0A07-CA25-45F0-BE6C-1E3468D64D94}"/>
          </ac:spMkLst>
        </pc:spChg>
        <pc:spChg chg="add mod">
          <ac:chgData name="Rishi" userId="9c186df9-7a0f-4ca8-a65b-7acc6ff6802b" providerId="ADAL" clId="{79A9806A-D93D-4203-ADE4-3AF637E4CBBB}" dt="2021-02-04T07:38:11.941" v="1104" actId="20577"/>
          <ac:spMkLst>
            <pc:docMk/>
            <pc:sldMk cId="2327172664" sldId="282"/>
            <ac:spMk id="10" creationId="{9D0F2EB6-0450-4C6E-9D11-7E3B6F280F88}"/>
          </ac:spMkLst>
        </pc:spChg>
        <pc:grpChg chg="del mod">
          <ac:chgData name="Rishi" userId="9c186df9-7a0f-4ca8-a65b-7acc6ff6802b" providerId="ADAL" clId="{79A9806A-D93D-4203-ADE4-3AF637E4CBBB}" dt="2021-02-04T19:34:20.986" v="2110"/>
          <ac:grpSpMkLst>
            <pc:docMk/>
            <pc:sldMk cId="2327172664" sldId="282"/>
            <ac:grpSpMk id="12" creationId="{8E69DC40-9924-46E9-9688-89D0A642E6F4}"/>
          </ac:grpSpMkLst>
        </pc:grpChg>
        <pc:grpChg chg="del mod">
          <ac:chgData name="Rishi" userId="9c186df9-7a0f-4ca8-a65b-7acc6ff6802b" providerId="ADAL" clId="{79A9806A-D93D-4203-ADE4-3AF637E4CBBB}" dt="2021-02-04T19:34:23.635" v="2112"/>
          <ac:grpSpMkLst>
            <pc:docMk/>
            <pc:sldMk cId="2327172664" sldId="282"/>
            <ac:grpSpMk id="16" creationId="{37AC00D1-CD06-4244-A59E-067DCF4D6C85}"/>
          </ac:grpSpMkLst>
        </pc:grpChg>
        <pc:grpChg chg="mod">
          <ac:chgData name="Rishi" userId="9c186df9-7a0f-4ca8-a65b-7acc6ff6802b" providerId="ADAL" clId="{79A9806A-D93D-4203-ADE4-3AF637E4CBBB}" dt="2021-02-04T19:34:23.635" v="2112"/>
          <ac:grpSpMkLst>
            <pc:docMk/>
            <pc:sldMk cId="2327172664" sldId="282"/>
            <ac:grpSpMk id="18" creationId="{A0CD185E-F91F-4FA8-9598-62C3F29EC96D}"/>
          </ac:grpSpMkLst>
        </pc:grpChg>
        <pc:grpChg chg="mod">
          <ac:chgData name="Rishi" userId="9c186df9-7a0f-4ca8-a65b-7acc6ff6802b" providerId="ADAL" clId="{79A9806A-D93D-4203-ADE4-3AF637E4CBBB}" dt="2021-02-04T19:34:28.007" v="2116"/>
          <ac:grpSpMkLst>
            <pc:docMk/>
            <pc:sldMk cId="2327172664" sldId="282"/>
            <ac:grpSpMk id="22" creationId="{4AFF7DDE-5E67-46E6-AD03-D74B6EE50BBC}"/>
          </ac:grpSpMkLst>
        </pc:grpChg>
        <pc:picChg chg="del">
          <ac:chgData name="Rishi" userId="9c186df9-7a0f-4ca8-a65b-7acc6ff6802b" providerId="ADAL" clId="{79A9806A-D93D-4203-ADE4-3AF637E4CBBB}" dt="2021-02-04T07:37:05.952" v="1010" actId="478"/>
          <ac:picMkLst>
            <pc:docMk/>
            <pc:sldMk cId="2327172664" sldId="282"/>
            <ac:picMk id="4" creationId="{5954C3BF-FE4E-486B-B11A-7E53E047E596}"/>
          </ac:picMkLst>
        </pc:picChg>
        <pc:picChg chg="add mod">
          <ac:chgData name="Rishi" userId="9c186df9-7a0f-4ca8-a65b-7acc6ff6802b" providerId="ADAL" clId="{79A9806A-D93D-4203-ADE4-3AF637E4CBBB}" dt="2021-02-04T07:37:35.083" v="1019" actId="1076"/>
          <ac:picMkLst>
            <pc:docMk/>
            <pc:sldMk cId="2327172664" sldId="282"/>
            <ac:picMk id="9" creationId="{6AC3BDC8-13A5-440B-9E65-3CAD7AB6BC9C}"/>
          </ac:picMkLst>
        </pc:picChg>
        <pc:inkChg chg="add mod">
          <ac:chgData name="Rishi" userId="9c186df9-7a0f-4ca8-a65b-7acc6ff6802b" providerId="ADAL" clId="{79A9806A-D93D-4203-ADE4-3AF637E4CBBB}" dt="2021-02-04T19:34:39.856" v="2118"/>
          <ac:inkMkLst>
            <pc:docMk/>
            <pc:sldMk cId="2327172664" sldId="282"/>
            <ac:inkMk id="3" creationId="{C7ED3BFE-4B69-432D-818B-023A88F9C5AF}"/>
          </ac:inkMkLst>
        </pc:inkChg>
        <pc:inkChg chg="del">
          <ac:chgData name="Rishi" userId="9c186df9-7a0f-4ca8-a65b-7acc6ff6802b" providerId="ADAL" clId="{79A9806A-D93D-4203-ADE4-3AF637E4CBBB}" dt="2021-02-04T07:37:10.274" v="1015" actId="478"/>
          <ac:inkMkLst>
            <pc:docMk/>
            <pc:sldMk cId="2327172664" sldId="282"/>
            <ac:inkMk id="3" creationId="{E6A5F45F-5018-41D0-BFE5-0CE08CB5FE39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4" creationId="{354D97C2-EDDF-44BE-8356-F7124698DEB0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5" creationId="{3BE44B28-0A19-44F3-85C1-F9F8D757EE1D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6" creationId="{2EEB2465-9A59-4978-A547-B780553E2080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7" creationId="{7F381247-38A9-4447-8D7B-7D38263CBB58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8" creationId="{A75E5210-3040-457B-8BF3-067BADA27772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11" creationId="{C953EF43-4CBD-47C6-A78D-5BFEFC07F72E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13" creationId="{2D6BE4BD-9815-4D62-B74C-B8961B8C670B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14" creationId="{62F1EDC3-E50A-4AF1-BED3-8D61C3D52491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15" creationId="{68D6386C-154F-49FF-948D-8E3F9AB8C1B5}"/>
          </ac:inkMkLst>
        </pc:inkChg>
        <pc:inkChg chg="add mod">
          <ac:chgData name="Rishi" userId="9c186df9-7a0f-4ca8-a65b-7acc6ff6802b" providerId="ADAL" clId="{79A9806A-D93D-4203-ADE4-3AF637E4CBBB}" dt="2021-02-04T19:34:23.635" v="2112"/>
          <ac:inkMkLst>
            <pc:docMk/>
            <pc:sldMk cId="2327172664" sldId="282"/>
            <ac:inkMk id="17" creationId="{3E7F9E0A-AB90-4A49-81CD-CB353A48F0D1}"/>
          </ac:inkMkLst>
        </pc:inkChg>
        <pc:inkChg chg="add mod">
          <ac:chgData name="Rishi" userId="9c186df9-7a0f-4ca8-a65b-7acc6ff6802b" providerId="ADAL" clId="{79A9806A-D93D-4203-ADE4-3AF637E4CBBB}" dt="2021-02-04T19:34:28.007" v="2116"/>
          <ac:inkMkLst>
            <pc:docMk/>
            <pc:sldMk cId="2327172664" sldId="282"/>
            <ac:inkMk id="19" creationId="{CAF0DB59-724F-4DAE-B32B-493C471AEA09}"/>
          </ac:inkMkLst>
        </pc:inkChg>
        <pc:inkChg chg="add mod">
          <ac:chgData name="Rishi" userId="9c186df9-7a0f-4ca8-a65b-7acc6ff6802b" providerId="ADAL" clId="{79A9806A-D93D-4203-ADE4-3AF637E4CBBB}" dt="2021-02-04T19:34:28.007" v="2116"/>
          <ac:inkMkLst>
            <pc:docMk/>
            <pc:sldMk cId="2327172664" sldId="282"/>
            <ac:inkMk id="20" creationId="{E5C9BB3E-72BC-4A7A-90C8-14F05C800E06}"/>
          </ac:inkMkLst>
        </pc:inkChg>
        <pc:inkChg chg="add mod">
          <ac:chgData name="Rishi" userId="9c186df9-7a0f-4ca8-a65b-7acc6ff6802b" providerId="ADAL" clId="{79A9806A-D93D-4203-ADE4-3AF637E4CBBB}" dt="2021-02-04T19:34:28.007" v="2116"/>
          <ac:inkMkLst>
            <pc:docMk/>
            <pc:sldMk cId="2327172664" sldId="282"/>
            <ac:inkMk id="21" creationId="{E9B75692-8731-4E75-B086-FDD265E71146}"/>
          </ac:inkMkLst>
        </pc:inkChg>
        <pc:inkChg chg="add">
          <ac:chgData name="Rishi" userId="9c186df9-7a0f-4ca8-a65b-7acc6ff6802b" providerId="ADAL" clId="{79A9806A-D93D-4203-ADE4-3AF637E4CBBB}" dt="2021-02-04T19:34:31.126" v="2117" actId="9405"/>
          <ac:inkMkLst>
            <pc:docMk/>
            <pc:sldMk cId="2327172664" sldId="282"/>
            <ac:inkMk id="23" creationId="{EAE7AD4E-455B-45E7-B979-2F36D40E51F1}"/>
          </ac:inkMkLst>
        </pc:inkChg>
        <pc:cxnChg chg="del mod">
          <ac:chgData name="Rishi" userId="9c186df9-7a0f-4ca8-a65b-7acc6ff6802b" providerId="ADAL" clId="{79A9806A-D93D-4203-ADE4-3AF637E4CBBB}" dt="2021-02-04T07:37:09.257" v="1014" actId="478"/>
          <ac:cxnSpMkLst>
            <pc:docMk/>
            <pc:sldMk cId="2327172664" sldId="282"/>
            <ac:cxnSpMk id="7" creationId="{84F13891-1731-4BDD-AD43-305C81051637}"/>
          </ac:cxnSpMkLst>
        </pc:cxnChg>
      </pc:sldChg>
      <pc:sldChg chg="addSp">
        <pc:chgData name="Rishi" userId="9c186df9-7a0f-4ca8-a65b-7acc6ff6802b" providerId="ADAL" clId="{79A9806A-D93D-4203-ADE4-3AF637E4CBBB}" dt="2021-02-04T19:25:39.871" v="1976"/>
        <pc:sldMkLst>
          <pc:docMk/>
          <pc:sldMk cId="2303510265" sldId="283"/>
        </pc:sldMkLst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2303510265" sldId="283"/>
            <ac:inkMk id="3" creationId="{C74F4988-F712-4D9B-B8FE-5144A1EB0CA9}"/>
          </ac:inkMkLst>
        </pc:inkChg>
      </pc:sldChg>
      <pc:sldChg chg="addSp modSp add mod">
        <pc:chgData name="Rishi" userId="9c186df9-7a0f-4ca8-a65b-7acc6ff6802b" providerId="ADAL" clId="{79A9806A-D93D-4203-ADE4-3AF637E4CBBB}" dt="2021-02-04T19:29:43.865" v="2040" actId="9405"/>
        <pc:sldMkLst>
          <pc:docMk/>
          <pc:sldMk cId="1642014833" sldId="284"/>
        </pc:sldMkLst>
        <pc:picChg chg="add mod">
          <ac:chgData name="Rishi" userId="9c186df9-7a0f-4ca8-a65b-7acc6ff6802b" providerId="ADAL" clId="{79A9806A-D93D-4203-ADE4-3AF637E4CBBB}" dt="2021-02-04T06:47:15.687" v="11"/>
          <ac:picMkLst>
            <pc:docMk/>
            <pc:sldMk cId="1642014833" sldId="284"/>
            <ac:picMk id="5" creationId="{779D0910-6C4B-4A7A-AAA2-FD8447E239B6}"/>
          </ac:picMkLst>
        </pc:picChg>
        <pc:inkChg chg="add mod">
          <ac:chgData name="Rishi" userId="9c186df9-7a0f-4ca8-a65b-7acc6ff6802b" providerId="ADAL" clId="{79A9806A-D93D-4203-ADE4-3AF637E4CBBB}" dt="2021-02-04T19:29:37.879" v="2039"/>
          <ac:inkMkLst>
            <pc:docMk/>
            <pc:sldMk cId="1642014833" sldId="284"/>
            <ac:inkMk id="3" creationId="{805686E3-C675-404E-9D79-56260A443AD8}"/>
          </ac:inkMkLst>
        </pc:inkChg>
        <pc:inkChg chg="add">
          <ac:chgData name="Rishi" userId="9c186df9-7a0f-4ca8-a65b-7acc6ff6802b" providerId="ADAL" clId="{79A9806A-D93D-4203-ADE4-3AF637E4CBBB}" dt="2021-02-04T19:29:43.865" v="2040" actId="9405"/>
          <ac:inkMkLst>
            <pc:docMk/>
            <pc:sldMk cId="1642014833" sldId="284"/>
            <ac:inkMk id="4" creationId="{2C9E1991-187F-4887-AFB6-CABB9D015907}"/>
          </ac:inkMkLst>
        </pc:inkChg>
      </pc:sldChg>
      <pc:sldChg chg="addSp delSp modSp add mod">
        <pc:chgData name="Rishi" userId="9c186df9-7a0f-4ca8-a65b-7acc6ff6802b" providerId="ADAL" clId="{79A9806A-D93D-4203-ADE4-3AF637E4CBBB}" dt="2021-02-04T19:25:39.871" v="1976"/>
        <pc:sldMkLst>
          <pc:docMk/>
          <pc:sldMk cId="123796492" sldId="285"/>
        </pc:sldMkLst>
        <pc:spChg chg="mod">
          <ac:chgData name="Rishi" userId="9c186df9-7a0f-4ca8-a65b-7acc6ff6802b" providerId="ADAL" clId="{79A9806A-D93D-4203-ADE4-3AF637E4CBBB}" dt="2021-02-04T07:40:24.421" v="1106" actId="20577"/>
          <ac:spMkLst>
            <pc:docMk/>
            <pc:sldMk cId="123796492" sldId="285"/>
            <ac:spMk id="2" creationId="{05E217D9-A98A-447C-A92C-961AFE78894D}"/>
          </ac:spMkLst>
        </pc:spChg>
        <pc:spChg chg="del mod">
          <ac:chgData name="Rishi" userId="9c186df9-7a0f-4ca8-a65b-7acc6ff6802b" providerId="ADAL" clId="{79A9806A-D93D-4203-ADE4-3AF637E4CBBB}" dt="2021-02-04T06:47:59.739" v="19" actId="478"/>
          <ac:spMkLst>
            <pc:docMk/>
            <pc:sldMk cId="123796492" sldId="285"/>
            <ac:spMk id="9" creationId="{D387080B-C84E-4805-8220-6AF3A668C507}"/>
          </ac:spMkLst>
        </pc:spChg>
        <pc:picChg chg="add mod">
          <ac:chgData name="Rishi" userId="9c186df9-7a0f-4ca8-a65b-7acc6ff6802b" providerId="ADAL" clId="{79A9806A-D93D-4203-ADE4-3AF637E4CBBB}" dt="2021-02-04T06:48:10.649" v="22" actId="1076"/>
          <ac:picMkLst>
            <pc:docMk/>
            <pc:sldMk cId="123796492" sldId="285"/>
            <ac:picMk id="4" creationId="{7825118D-2370-4802-A9D0-DE1B551E32CB}"/>
          </ac:picMkLst>
        </pc:picChg>
        <pc:picChg chg="del">
          <ac:chgData name="Rishi" userId="9c186df9-7a0f-4ca8-a65b-7acc6ff6802b" providerId="ADAL" clId="{79A9806A-D93D-4203-ADE4-3AF637E4CBBB}" dt="2021-02-04T06:47:56.701" v="17" actId="478"/>
          <ac:picMkLst>
            <pc:docMk/>
            <pc:sldMk cId="123796492" sldId="285"/>
            <ac:picMk id="5" creationId="{779D0910-6C4B-4A7A-AAA2-FD8447E239B6}"/>
          </ac:picMkLst>
        </pc:picChg>
        <pc:picChg chg="del">
          <ac:chgData name="Rishi" userId="9c186df9-7a0f-4ca8-a65b-7acc6ff6802b" providerId="ADAL" clId="{79A9806A-D93D-4203-ADE4-3AF637E4CBBB}" dt="2021-02-04T06:47:56.701" v="17" actId="478"/>
          <ac:picMkLst>
            <pc:docMk/>
            <pc:sldMk cId="123796492" sldId="285"/>
            <ac:picMk id="8" creationId="{F7A2AC34-7023-4F19-B9E6-F0A0DBA5AA8A}"/>
          </ac:picMkLst>
        </pc:picChg>
        <pc:picChg chg="add mod modCrop">
          <ac:chgData name="Rishi" userId="9c186df9-7a0f-4ca8-a65b-7acc6ff6802b" providerId="ADAL" clId="{79A9806A-D93D-4203-ADE4-3AF637E4CBBB}" dt="2021-02-04T07:00:34.984" v="436" actId="1076"/>
          <ac:picMkLst>
            <pc:docMk/>
            <pc:sldMk cId="123796492" sldId="285"/>
            <ac:picMk id="10" creationId="{25A2AD02-610C-4C73-B7A4-5BB6C4782B1D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123796492" sldId="285"/>
            <ac:inkMk id="3" creationId="{C246B3B6-E441-4022-9D5A-31095DE7A0DC}"/>
          </ac:inkMkLst>
        </pc:inkChg>
      </pc:sldChg>
      <pc:sldChg chg="addSp modSp add mod modTransition">
        <pc:chgData name="Rishi" userId="9c186df9-7a0f-4ca8-a65b-7acc6ff6802b" providerId="ADAL" clId="{79A9806A-D93D-4203-ADE4-3AF637E4CBBB}" dt="2021-02-04T19:29:58.192" v="2041" actId="9405"/>
        <pc:sldMkLst>
          <pc:docMk/>
          <pc:sldMk cId="1624440918" sldId="286"/>
        </pc:sldMkLst>
        <pc:spChg chg="mod">
          <ac:chgData name="Rishi" userId="9c186df9-7a0f-4ca8-a65b-7acc6ff6802b" providerId="ADAL" clId="{79A9806A-D93D-4203-ADE4-3AF637E4CBBB}" dt="2021-02-04T07:40:26.892" v="1107" actId="20577"/>
          <ac:spMkLst>
            <pc:docMk/>
            <pc:sldMk cId="1624440918" sldId="286"/>
            <ac:spMk id="2" creationId="{05E217D9-A98A-447C-A92C-961AFE78894D}"/>
          </ac:spMkLst>
        </pc:spChg>
        <pc:spChg chg="add mod">
          <ac:chgData name="Rishi" userId="9c186df9-7a0f-4ca8-a65b-7acc6ff6802b" providerId="ADAL" clId="{79A9806A-D93D-4203-ADE4-3AF637E4CBBB}" dt="2021-02-04T06:54:45.105" v="354" actId="13822"/>
          <ac:spMkLst>
            <pc:docMk/>
            <pc:sldMk cId="1624440918" sldId="286"/>
            <ac:spMk id="5" creationId="{36CF41B0-C085-4336-8DE7-09B19978C940}"/>
          </ac:spMkLst>
        </pc:spChg>
        <pc:spChg chg="add mod ord">
          <ac:chgData name="Rishi" userId="9c186df9-7a0f-4ca8-a65b-7acc6ff6802b" providerId="ADAL" clId="{79A9806A-D93D-4203-ADE4-3AF637E4CBBB}" dt="2021-02-04T06:57:37.878" v="426" actId="20577"/>
          <ac:spMkLst>
            <pc:docMk/>
            <pc:sldMk cId="1624440918" sldId="286"/>
            <ac:spMk id="7" creationId="{608F60EC-6E46-434D-914B-0D1FC6BC9270}"/>
          </ac:spMkLst>
        </pc:spChg>
        <pc:picChg chg="mod">
          <ac:chgData name="Rishi" userId="9c186df9-7a0f-4ca8-a65b-7acc6ff6802b" providerId="ADAL" clId="{79A9806A-D93D-4203-ADE4-3AF637E4CBBB}" dt="2021-02-04T06:51:52.622" v="24" actId="1076"/>
          <ac:picMkLst>
            <pc:docMk/>
            <pc:sldMk cId="1624440918" sldId="286"/>
            <ac:picMk id="4" creationId="{7825118D-2370-4802-A9D0-DE1B551E32CB}"/>
          </ac:picMkLst>
        </pc:picChg>
        <pc:picChg chg="add mod">
          <ac:chgData name="Rishi" userId="9c186df9-7a0f-4ca8-a65b-7acc6ff6802b" providerId="ADAL" clId="{79A9806A-D93D-4203-ADE4-3AF637E4CBBB}" dt="2021-02-04T06:57:15.030" v="419" actId="1076"/>
          <ac:picMkLst>
            <pc:docMk/>
            <pc:sldMk cId="1624440918" sldId="286"/>
            <ac:picMk id="6" creationId="{A78B2821-776D-407D-BD78-B833F66C585B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1624440918" sldId="286"/>
            <ac:inkMk id="3" creationId="{95FF7B13-CDF9-4C60-A9DE-46F8CE54F64C}"/>
          </ac:inkMkLst>
        </pc:inkChg>
        <pc:inkChg chg="add">
          <ac:chgData name="Rishi" userId="9c186df9-7a0f-4ca8-a65b-7acc6ff6802b" providerId="ADAL" clId="{79A9806A-D93D-4203-ADE4-3AF637E4CBBB}" dt="2021-02-04T19:29:58.192" v="2041" actId="9405"/>
          <ac:inkMkLst>
            <pc:docMk/>
            <pc:sldMk cId="1624440918" sldId="286"/>
            <ac:inkMk id="8" creationId="{AEA71355-D939-46EB-B998-0C133BA5E871}"/>
          </ac:inkMkLst>
        </pc:inkChg>
      </pc:sldChg>
      <pc:sldChg chg="addSp delSp modSp add mod ord">
        <pc:chgData name="Rishi" userId="9c186df9-7a0f-4ca8-a65b-7acc6ff6802b" providerId="ADAL" clId="{79A9806A-D93D-4203-ADE4-3AF637E4CBBB}" dt="2021-02-04T19:25:39.871" v="1976"/>
        <pc:sldMkLst>
          <pc:docMk/>
          <pc:sldMk cId="3953223466" sldId="287"/>
        </pc:sldMkLst>
        <pc:spChg chg="mod">
          <ac:chgData name="Rishi" userId="9c186df9-7a0f-4ca8-a65b-7acc6ff6802b" providerId="ADAL" clId="{79A9806A-D93D-4203-ADE4-3AF637E4CBBB}" dt="2021-02-04T07:40:31.713" v="1108" actId="20577"/>
          <ac:spMkLst>
            <pc:docMk/>
            <pc:sldMk cId="3953223466" sldId="287"/>
            <ac:spMk id="2" creationId="{05E217D9-A98A-447C-A92C-961AFE78894D}"/>
          </ac:spMkLst>
        </pc:spChg>
        <pc:picChg chg="del">
          <ac:chgData name="Rishi" userId="9c186df9-7a0f-4ca8-a65b-7acc6ff6802b" providerId="ADAL" clId="{79A9806A-D93D-4203-ADE4-3AF637E4CBBB}" dt="2021-02-04T07:01:07.242" v="444" actId="478"/>
          <ac:picMkLst>
            <pc:docMk/>
            <pc:sldMk cId="3953223466" sldId="287"/>
            <ac:picMk id="4" creationId="{7825118D-2370-4802-A9D0-DE1B551E32CB}"/>
          </ac:picMkLst>
        </pc:picChg>
        <pc:picChg chg="add mod">
          <ac:chgData name="Rishi" userId="9c186df9-7a0f-4ca8-a65b-7acc6ff6802b" providerId="ADAL" clId="{79A9806A-D93D-4203-ADE4-3AF637E4CBBB}" dt="2021-02-04T07:00:41.297" v="437"/>
          <ac:picMkLst>
            <pc:docMk/>
            <pc:sldMk cId="3953223466" sldId="287"/>
            <ac:picMk id="5" creationId="{C1D7AA0B-22BD-48BB-9198-C71777DF9255}"/>
          </ac:picMkLst>
        </pc:picChg>
        <pc:picChg chg="add mod ord">
          <ac:chgData name="Rishi" userId="9c186df9-7a0f-4ca8-a65b-7acc6ff6802b" providerId="ADAL" clId="{79A9806A-D93D-4203-ADE4-3AF637E4CBBB}" dt="2021-02-04T07:01:05.468" v="443" actId="167"/>
          <ac:picMkLst>
            <pc:docMk/>
            <pc:sldMk cId="3953223466" sldId="287"/>
            <ac:picMk id="6" creationId="{ED5E95CA-7E9C-4B06-A8C6-455B8C9FAAFD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3953223466" sldId="287"/>
            <ac:inkMk id="3" creationId="{8D6C856C-B69A-4D26-A855-87486753C546}"/>
          </ac:inkMkLst>
        </pc:inkChg>
      </pc:sldChg>
      <pc:sldChg chg="addSp delSp modSp add mod">
        <pc:chgData name="Rishi" userId="9c186df9-7a0f-4ca8-a65b-7acc6ff6802b" providerId="ADAL" clId="{79A9806A-D93D-4203-ADE4-3AF637E4CBBB}" dt="2021-02-04T19:30:17.244" v="2048"/>
        <pc:sldMkLst>
          <pc:docMk/>
          <pc:sldMk cId="2637240775" sldId="288"/>
        </pc:sldMkLst>
        <pc:spChg chg="mod">
          <ac:chgData name="Rishi" userId="9c186df9-7a0f-4ca8-a65b-7acc6ff6802b" providerId="ADAL" clId="{79A9806A-D93D-4203-ADE4-3AF637E4CBBB}" dt="2021-02-04T07:40:33.400" v="1109" actId="20577"/>
          <ac:spMkLst>
            <pc:docMk/>
            <pc:sldMk cId="2637240775" sldId="288"/>
            <ac:spMk id="2" creationId="{05E217D9-A98A-447C-A92C-961AFE78894D}"/>
          </ac:spMkLst>
        </pc:spChg>
        <pc:grpChg chg="del mod">
          <ac:chgData name="Rishi" userId="9c186df9-7a0f-4ca8-a65b-7acc6ff6802b" providerId="ADAL" clId="{79A9806A-D93D-4203-ADE4-3AF637E4CBBB}" dt="2021-02-04T19:30:17.244" v="2048"/>
          <ac:grpSpMkLst>
            <pc:docMk/>
            <pc:sldMk cId="2637240775" sldId="288"/>
            <ac:grpSpMk id="11" creationId="{11D84CCE-A613-4275-B5D2-0A6FA223A4D6}"/>
          </ac:grpSpMkLst>
        </pc:grpChg>
        <pc:grpChg chg="mod">
          <ac:chgData name="Rishi" userId="9c186df9-7a0f-4ca8-a65b-7acc6ff6802b" providerId="ADAL" clId="{79A9806A-D93D-4203-ADE4-3AF637E4CBBB}" dt="2021-02-04T19:30:17.244" v="2048"/>
          <ac:grpSpMkLst>
            <pc:docMk/>
            <pc:sldMk cId="2637240775" sldId="288"/>
            <ac:grpSpMk id="13" creationId="{3CD1CAB9-2358-4982-B82F-51975B8FC1CC}"/>
          </ac:grpSpMkLst>
        </pc:grpChg>
        <pc:picChg chg="add mod">
          <ac:chgData name="Rishi" userId="9c186df9-7a0f-4ca8-a65b-7acc6ff6802b" providerId="ADAL" clId="{79A9806A-D93D-4203-ADE4-3AF637E4CBBB}" dt="2021-02-04T07:02:17.798" v="451" actId="1076"/>
          <ac:picMkLst>
            <pc:docMk/>
            <pc:sldMk cId="2637240775" sldId="288"/>
            <ac:picMk id="4" creationId="{AA64CF84-51DF-4DBC-9317-77027F6788AF}"/>
          </ac:picMkLst>
        </pc:picChg>
        <pc:picChg chg="del">
          <ac:chgData name="Rishi" userId="9c186df9-7a0f-4ca8-a65b-7acc6ff6802b" providerId="ADAL" clId="{79A9806A-D93D-4203-ADE4-3AF637E4CBBB}" dt="2021-02-04T07:01:22.211" v="448" actId="478"/>
          <ac:picMkLst>
            <pc:docMk/>
            <pc:sldMk cId="2637240775" sldId="288"/>
            <ac:picMk id="5" creationId="{C1D7AA0B-22BD-48BB-9198-C71777DF9255}"/>
          </ac:picMkLst>
        </pc:picChg>
        <pc:picChg chg="mod">
          <ac:chgData name="Rishi" userId="9c186df9-7a0f-4ca8-a65b-7acc6ff6802b" providerId="ADAL" clId="{79A9806A-D93D-4203-ADE4-3AF637E4CBBB}" dt="2021-02-04T07:01:26.281" v="449" actId="1076"/>
          <ac:picMkLst>
            <pc:docMk/>
            <pc:sldMk cId="2637240775" sldId="288"/>
            <ac:picMk id="6" creationId="{ED5E95CA-7E9C-4B06-A8C6-455B8C9FAAFD}"/>
          </ac:picMkLst>
        </pc:picChg>
        <pc:picChg chg="add mod">
          <ac:chgData name="Rishi" userId="9c186df9-7a0f-4ca8-a65b-7acc6ff6802b" providerId="ADAL" clId="{79A9806A-D93D-4203-ADE4-3AF637E4CBBB}" dt="2021-02-04T07:03:08.687" v="454" actId="1036"/>
          <ac:picMkLst>
            <pc:docMk/>
            <pc:sldMk cId="2637240775" sldId="288"/>
            <ac:picMk id="8" creationId="{C35C569C-973A-4815-AA5B-5BF893FE0DFF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2637240775" sldId="288"/>
            <ac:inkMk id="3" creationId="{8F62C935-B673-482F-BF40-3B6148CCF4B9}"/>
          </ac:inkMkLst>
        </pc:inkChg>
        <pc:inkChg chg="add">
          <ac:chgData name="Rishi" userId="9c186df9-7a0f-4ca8-a65b-7acc6ff6802b" providerId="ADAL" clId="{79A9806A-D93D-4203-ADE4-3AF637E4CBBB}" dt="2021-02-04T19:30:07.591" v="2042" actId="9405"/>
          <ac:inkMkLst>
            <pc:docMk/>
            <pc:sldMk cId="2637240775" sldId="288"/>
            <ac:inkMk id="5" creationId="{FB47A650-5959-42A6-868E-408802DE5D7C}"/>
          </ac:inkMkLst>
        </pc:inkChg>
        <pc:inkChg chg="add">
          <ac:chgData name="Rishi" userId="9c186df9-7a0f-4ca8-a65b-7acc6ff6802b" providerId="ADAL" clId="{79A9806A-D93D-4203-ADE4-3AF637E4CBBB}" dt="2021-02-04T19:30:08.382" v="2043" actId="9405"/>
          <ac:inkMkLst>
            <pc:docMk/>
            <pc:sldMk cId="2637240775" sldId="288"/>
            <ac:inkMk id="7" creationId="{C4E44CB6-F3DB-44EB-9CE9-577CA209EA4E}"/>
          </ac:inkMkLst>
        </pc:inkChg>
        <pc:inkChg chg="add mod">
          <ac:chgData name="Rishi" userId="9c186df9-7a0f-4ca8-a65b-7acc6ff6802b" providerId="ADAL" clId="{79A9806A-D93D-4203-ADE4-3AF637E4CBBB}" dt="2021-02-04T19:30:17.244" v="2048"/>
          <ac:inkMkLst>
            <pc:docMk/>
            <pc:sldMk cId="2637240775" sldId="288"/>
            <ac:inkMk id="9" creationId="{2BFFB797-1AFF-48FD-AB9B-1FC127076410}"/>
          </ac:inkMkLst>
        </pc:inkChg>
        <pc:inkChg chg="add mod">
          <ac:chgData name="Rishi" userId="9c186df9-7a0f-4ca8-a65b-7acc6ff6802b" providerId="ADAL" clId="{79A9806A-D93D-4203-ADE4-3AF637E4CBBB}" dt="2021-02-04T19:30:17.244" v="2048"/>
          <ac:inkMkLst>
            <pc:docMk/>
            <pc:sldMk cId="2637240775" sldId="288"/>
            <ac:inkMk id="10" creationId="{902AC5CD-DF4F-426C-850C-5C0A3452AB58}"/>
          </ac:inkMkLst>
        </pc:inkChg>
        <pc:inkChg chg="add mod">
          <ac:chgData name="Rishi" userId="9c186df9-7a0f-4ca8-a65b-7acc6ff6802b" providerId="ADAL" clId="{79A9806A-D93D-4203-ADE4-3AF637E4CBBB}" dt="2021-02-04T19:30:17.244" v="2048"/>
          <ac:inkMkLst>
            <pc:docMk/>
            <pc:sldMk cId="2637240775" sldId="288"/>
            <ac:inkMk id="12" creationId="{0EBB931F-E511-495D-AB07-7E06A46C5576}"/>
          </ac:inkMkLst>
        </pc:inkChg>
      </pc:sldChg>
      <pc:sldChg chg="addSp delSp modSp add mod">
        <pc:chgData name="Rishi" userId="9c186df9-7a0f-4ca8-a65b-7acc6ff6802b" providerId="ADAL" clId="{79A9806A-D93D-4203-ADE4-3AF637E4CBBB}" dt="2021-02-04T19:30:28.830" v="2053"/>
        <pc:sldMkLst>
          <pc:docMk/>
          <pc:sldMk cId="928784115" sldId="289"/>
        </pc:sldMkLst>
        <pc:spChg chg="mod">
          <ac:chgData name="Rishi" userId="9c186df9-7a0f-4ca8-a65b-7acc6ff6802b" providerId="ADAL" clId="{79A9806A-D93D-4203-ADE4-3AF637E4CBBB}" dt="2021-02-04T07:05:25.734" v="461" actId="20577"/>
          <ac:spMkLst>
            <pc:docMk/>
            <pc:sldMk cId="928784115" sldId="289"/>
            <ac:spMk id="2" creationId="{05E217D9-A98A-447C-A92C-961AFE78894D}"/>
          </ac:spMkLst>
        </pc:spChg>
        <pc:picChg chg="del">
          <ac:chgData name="Rishi" userId="9c186df9-7a0f-4ca8-a65b-7acc6ff6802b" providerId="ADAL" clId="{79A9806A-D93D-4203-ADE4-3AF637E4CBBB}" dt="2021-02-04T07:06:03.878" v="463" actId="478"/>
          <ac:picMkLst>
            <pc:docMk/>
            <pc:sldMk cId="928784115" sldId="289"/>
            <ac:picMk id="4" creationId="{AA64CF84-51DF-4DBC-9317-77027F6788AF}"/>
          </ac:picMkLst>
        </pc:picChg>
        <pc:picChg chg="add">
          <ac:chgData name="Rishi" userId="9c186df9-7a0f-4ca8-a65b-7acc6ff6802b" providerId="ADAL" clId="{79A9806A-D93D-4203-ADE4-3AF637E4CBBB}" dt="2021-02-04T07:06:15.788" v="465" actId="22"/>
          <ac:picMkLst>
            <pc:docMk/>
            <pc:sldMk cId="928784115" sldId="289"/>
            <ac:picMk id="5" creationId="{D13ABFC8-92B8-4BA7-9C46-6549997BCEC2}"/>
          </ac:picMkLst>
        </pc:picChg>
        <pc:picChg chg="del">
          <ac:chgData name="Rishi" userId="9c186df9-7a0f-4ca8-a65b-7acc6ff6802b" providerId="ADAL" clId="{79A9806A-D93D-4203-ADE4-3AF637E4CBBB}" dt="2021-02-04T07:06:03.429" v="462" actId="478"/>
          <ac:picMkLst>
            <pc:docMk/>
            <pc:sldMk cId="928784115" sldId="289"/>
            <ac:picMk id="6" creationId="{ED5E95CA-7E9C-4B06-A8C6-455B8C9FAAFD}"/>
          </ac:picMkLst>
        </pc:picChg>
        <pc:picChg chg="del">
          <ac:chgData name="Rishi" userId="9c186df9-7a0f-4ca8-a65b-7acc6ff6802b" providerId="ADAL" clId="{79A9806A-D93D-4203-ADE4-3AF637E4CBBB}" dt="2021-02-04T07:06:05.045" v="464" actId="478"/>
          <ac:picMkLst>
            <pc:docMk/>
            <pc:sldMk cId="928784115" sldId="289"/>
            <ac:picMk id="8" creationId="{C35C569C-973A-4815-AA5B-5BF893FE0DFF}"/>
          </ac:picMkLst>
        </pc:picChg>
        <pc:inkChg chg="add mod">
          <ac:chgData name="Rishi" userId="9c186df9-7a0f-4ca8-a65b-7acc6ff6802b" providerId="ADAL" clId="{79A9806A-D93D-4203-ADE4-3AF637E4CBBB}" dt="2021-02-04T19:30:28.829" v="2052"/>
          <ac:inkMkLst>
            <pc:docMk/>
            <pc:sldMk cId="928784115" sldId="289"/>
            <ac:inkMk id="3" creationId="{C977A3ED-2987-47EA-8C02-0F188B81EFE2}"/>
          </ac:inkMkLst>
        </pc:inkChg>
        <pc:inkChg chg="add del">
          <ac:chgData name="Rishi" userId="9c186df9-7a0f-4ca8-a65b-7acc6ff6802b" providerId="ADAL" clId="{79A9806A-D93D-4203-ADE4-3AF637E4CBBB}" dt="2021-02-04T19:30:28.829" v="2051"/>
          <ac:inkMkLst>
            <pc:docMk/>
            <pc:sldMk cId="928784115" sldId="289"/>
            <ac:inkMk id="4" creationId="{98DF7432-61F8-4BAF-8A09-C96D8CD25B63}"/>
          </ac:inkMkLst>
        </pc:inkChg>
        <pc:inkChg chg="add del">
          <ac:chgData name="Rishi" userId="9c186df9-7a0f-4ca8-a65b-7acc6ff6802b" providerId="ADAL" clId="{79A9806A-D93D-4203-ADE4-3AF637E4CBBB}" dt="2021-02-04T19:30:28.830" v="2053"/>
          <ac:inkMkLst>
            <pc:docMk/>
            <pc:sldMk cId="928784115" sldId="289"/>
            <ac:inkMk id="6" creationId="{F33DE936-9EEA-432C-B525-BE071DC17CF1}"/>
          </ac:inkMkLst>
        </pc:inkChg>
        <pc:inkChg chg="add">
          <ac:chgData name="Rishi" userId="9c186df9-7a0f-4ca8-a65b-7acc6ff6802b" providerId="ADAL" clId="{79A9806A-D93D-4203-ADE4-3AF637E4CBBB}" dt="2021-02-04T07:07:03.031" v="466" actId="9405"/>
          <ac:inkMkLst>
            <pc:docMk/>
            <pc:sldMk cId="928784115" sldId="289"/>
            <ac:inkMk id="7" creationId="{384A1A66-706A-4501-80EC-DFB31840C4DC}"/>
          </ac:inkMkLst>
        </pc:inkChg>
      </pc:sldChg>
      <pc:sldChg chg="addSp delSp modSp add mod ord">
        <pc:chgData name="Rishi" userId="9c186df9-7a0f-4ca8-a65b-7acc6ff6802b" providerId="ADAL" clId="{79A9806A-D93D-4203-ADE4-3AF637E4CBBB}" dt="2021-02-04T07:41:19.277" v="1111" actId="20577"/>
        <pc:sldMkLst>
          <pc:docMk/>
          <pc:sldMk cId="2477246695" sldId="290"/>
        </pc:sldMkLst>
        <pc:spChg chg="mod">
          <ac:chgData name="Rishi" userId="9c186df9-7a0f-4ca8-a65b-7acc6ff6802b" providerId="ADAL" clId="{79A9806A-D93D-4203-ADE4-3AF637E4CBBB}" dt="2021-02-04T07:41:19.277" v="1111" actId="20577"/>
          <ac:spMkLst>
            <pc:docMk/>
            <pc:sldMk cId="2477246695" sldId="290"/>
            <ac:spMk id="2" creationId="{05E217D9-A98A-447C-A92C-961AFE78894D}"/>
          </ac:spMkLst>
        </pc:spChg>
        <pc:picChg chg="del">
          <ac:chgData name="Rishi" userId="9c186df9-7a0f-4ca8-a65b-7acc6ff6802b" providerId="ADAL" clId="{79A9806A-D93D-4203-ADE4-3AF637E4CBBB}" dt="2021-02-04T07:25:20.842" v="582" actId="478"/>
          <ac:picMkLst>
            <pc:docMk/>
            <pc:sldMk cId="2477246695" sldId="290"/>
            <ac:picMk id="4" creationId="{7825118D-2370-4802-A9D0-DE1B551E32CB}"/>
          </ac:picMkLst>
        </pc:picChg>
        <pc:picChg chg="add mod">
          <ac:chgData name="Rishi" userId="9c186df9-7a0f-4ca8-a65b-7acc6ff6802b" providerId="ADAL" clId="{79A9806A-D93D-4203-ADE4-3AF637E4CBBB}" dt="2021-02-04T07:25:35.963" v="586" actId="1076"/>
          <ac:picMkLst>
            <pc:docMk/>
            <pc:sldMk cId="2477246695" sldId="290"/>
            <ac:picMk id="5" creationId="{35A28138-AF36-4614-A500-D95A338F476C}"/>
          </ac:picMkLst>
        </pc:picChg>
        <pc:picChg chg="add del">
          <ac:chgData name="Rishi" userId="9c186df9-7a0f-4ca8-a65b-7acc6ff6802b" providerId="ADAL" clId="{79A9806A-D93D-4203-ADE4-3AF637E4CBBB}" dt="2021-02-04T07:25:52.433" v="590" actId="22"/>
          <ac:picMkLst>
            <pc:docMk/>
            <pc:sldMk cId="2477246695" sldId="290"/>
            <ac:picMk id="7" creationId="{23C897D9-20B8-4E7E-A4DA-EB234624A2D6}"/>
          </ac:picMkLst>
        </pc:picChg>
        <pc:picChg chg="del">
          <ac:chgData name="Rishi" userId="9c186df9-7a0f-4ca8-a65b-7acc6ff6802b" providerId="ADAL" clId="{79A9806A-D93D-4203-ADE4-3AF637E4CBBB}" dt="2021-02-04T07:25:22.893" v="583" actId="478"/>
          <ac:picMkLst>
            <pc:docMk/>
            <pc:sldMk cId="2477246695" sldId="290"/>
            <ac:picMk id="10" creationId="{25A2AD02-610C-4C73-B7A4-5BB6C4782B1D}"/>
          </ac:picMkLst>
        </pc:picChg>
      </pc:sldChg>
      <pc:sldChg chg="addSp modSp add mod">
        <pc:chgData name="Rishi" userId="9c186df9-7a0f-4ca8-a65b-7acc6ff6802b" providerId="ADAL" clId="{79A9806A-D93D-4203-ADE4-3AF637E4CBBB}" dt="2021-02-04T19:32:04.695" v="2065"/>
        <pc:sldMkLst>
          <pc:docMk/>
          <pc:sldMk cId="2760708150" sldId="291"/>
        </pc:sldMkLst>
        <pc:spChg chg="mod">
          <ac:chgData name="Rishi" userId="9c186df9-7a0f-4ca8-a65b-7acc6ff6802b" providerId="ADAL" clId="{79A9806A-D93D-4203-ADE4-3AF637E4CBBB}" dt="2021-02-04T07:41:21.733" v="1112" actId="20577"/>
          <ac:spMkLst>
            <pc:docMk/>
            <pc:sldMk cId="2760708150" sldId="291"/>
            <ac:spMk id="2" creationId="{05E217D9-A98A-447C-A92C-961AFE78894D}"/>
          </ac:spMkLst>
        </pc:spChg>
        <pc:spChg chg="add mod">
          <ac:chgData name="Rishi" userId="9c186df9-7a0f-4ca8-a65b-7acc6ff6802b" providerId="ADAL" clId="{79A9806A-D93D-4203-ADE4-3AF637E4CBBB}" dt="2021-02-04T07:31:14.954" v="735" actId="1076"/>
          <ac:spMkLst>
            <pc:docMk/>
            <pc:sldMk cId="2760708150" sldId="291"/>
            <ac:spMk id="3" creationId="{6AEFF5FA-B4B2-4D3C-A787-64DF6577CAB1}"/>
          </ac:spMkLst>
        </pc:spChg>
        <pc:spChg chg="add mod">
          <ac:chgData name="Rishi" userId="9c186df9-7a0f-4ca8-a65b-7acc6ff6802b" providerId="ADAL" clId="{79A9806A-D93D-4203-ADE4-3AF637E4CBBB}" dt="2021-02-04T07:27:25.560" v="721" actId="1076"/>
          <ac:spMkLst>
            <pc:docMk/>
            <pc:sldMk cId="2760708150" sldId="291"/>
            <ac:spMk id="4" creationId="{C81BBAB2-F12E-4569-8F66-0418AA695C4C}"/>
          </ac:spMkLst>
        </pc:spChg>
        <pc:picChg chg="mod">
          <ac:chgData name="Rishi" userId="9c186df9-7a0f-4ca8-a65b-7acc6ff6802b" providerId="ADAL" clId="{79A9806A-D93D-4203-ADE4-3AF637E4CBBB}" dt="2021-02-04T07:26:04.188" v="592" actId="1076"/>
          <ac:picMkLst>
            <pc:docMk/>
            <pc:sldMk cId="2760708150" sldId="291"/>
            <ac:picMk id="5" creationId="{35A28138-AF36-4614-A500-D95A338F476C}"/>
          </ac:picMkLst>
        </pc:picChg>
        <pc:picChg chg="add mod">
          <ac:chgData name="Rishi" userId="9c186df9-7a0f-4ca8-a65b-7acc6ff6802b" providerId="ADAL" clId="{79A9806A-D93D-4203-ADE4-3AF637E4CBBB}" dt="2021-02-04T07:30:58.645" v="731" actId="1076"/>
          <ac:picMkLst>
            <pc:docMk/>
            <pc:sldMk cId="2760708150" sldId="291"/>
            <ac:picMk id="10" creationId="{7DE31223-108E-4745-87B6-81256B92D822}"/>
          </ac:picMkLst>
        </pc:picChg>
        <pc:inkChg chg="add mod">
          <ac:chgData name="Rishi" userId="9c186df9-7a0f-4ca8-a65b-7acc6ff6802b" providerId="ADAL" clId="{79A9806A-D93D-4203-ADE4-3AF637E4CBBB}" dt="2021-02-04T19:32:04.695" v="2065"/>
          <ac:inkMkLst>
            <pc:docMk/>
            <pc:sldMk cId="2760708150" sldId="291"/>
            <ac:inkMk id="6" creationId="{BBB26D63-88DC-4F3B-B3A7-98A8795FDEE3}"/>
          </ac:inkMkLst>
        </pc:inkChg>
        <pc:inkChg chg="add">
          <ac:chgData name="Rishi" userId="9c186df9-7a0f-4ca8-a65b-7acc6ff6802b" providerId="ADAL" clId="{79A9806A-D93D-4203-ADE4-3AF637E4CBBB}" dt="2021-02-04T07:30:52.375" v="729" actId="9405"/>
          <ac:inkMkLst>
            <pc:docMk/>
            <pc:sldMk cId="2760708150" sldId="291"/>
            <ac:inkMk id="8" creationId="{DBEFA011-35DD-41A0-BB43-C363B35EBFE9}"/>
          </ac:inkMkLst>
        </pc:inkChg>
        <pc:inkChg chg="add">
          <ac:chgData name="Rishi" userId="9c186df9-7a0f-4ca8-a65b-7acc6ff6802b" providerId="ADAL" clId="{79A9806A-D93D-4203-ADE4-3AF637E4CBBB}" dt="2021-02-04T19:31:53.373" v="2063" actId="9405"/>
          <ac:inkMkLst>
            <pc:docMk/>
            <pc:sldMk cId="2760708150" sldId="291"/>
            <ac:inkMk id="9" creationId="{A1D99297-3903-4FF2-AE83-AC209F7EFF4D}"/>
          </ac:inkMkLst>
        </pc:inkChg>
        <pc:cxnChg chg="add mod">
          <ac:chgData name="Rishi" userId="9c186df9-7a0f-4ca8-a65b-7acc6ff6802b" providerId="ADAL" clId="{79A9806A-D93D-4203-ADE4-3AF637E4CBBB}" dt="2021-02-04T07:31:19.661" v="737" actId="1076"/>
          <ac:cxnSpMkLst>
            <pc:docMk/>
            <pc:sldMk cId="2760708150" sldId="291"/>
            <ac:cxnSpMk id="7" creationId="{73B0DC19-6D6D-47C8-BDF8-C669DB432647}"/>
          </ac:cxnSpMkLst>
        </pc:cxnChg>
      </pc:sldChg>
      <pc:sldChg chg="addSp delSp modSp add mod">
        <pc:chgData name="Rishi" userId="9c186df9-7a0f-4ca8-a65b-7acc6ff6802b" providerId="ADAL" clId="{79A9806A-D93D-4203-ADE4-3AF637E4CBBB}" dt="2021-02-04T19:32:36.448" v="2074" actId="9405"/>
        <pc:sldMkLst>
          <pc:docMk/>
          <pc:sldMk cId="1735536504" sldId="292"/>
        </pc:sldMkLst>
        <pc:spChg chg="mod">
          <ac:chgData name="Rishi" userId="9c186df9-7a0f-4ca8-a65b-7acc6ff6802b" providerId="ADAL" clId="{79A9806A-D93D-4203-ADE4-3AF637E4CBBB}" dt="2021-02-04T07:41:23.266" v="1113" actId="20577"/>
          <ac:spMkLst>
            <pc:docMk/>
            <pc:sldMk cId="1735536504" sldId="292"/>
            <ac:spMk id="2" creationId="{05E217D9-A98A-447C-A92C-961AFE78894D}"/>
          </ac:spMkLst>
        </pc:spChg>
        <pc:spChg chg="del">
          <ac:chgData name="Rishi" userId="9c186df9-7a0f-4ca8-a65b-7acc6ff6802b" providerId="ADAL" clId="{79A9806A-D93D-4203-ADE4-3AF637E4CBBB}" dt="2021-02-04T07:31:54.538" v="740" actId="478"/>
          <ac:spMkLst>
            <pc:docMk/>
            <pc:sldMk cId="1735536504" sldId="292"/>
            <ac:spMk id="3" creationId="{6AEFF5FA-B4B2-4D3C-A787-64DF6577CAB1}"/>
          </ac:spMkLst>
        </pc:spChg>
        <pc:spChg chg="del">
          <ac:chgData name="Rishi" userId="9c186df9-7a0f-4ca8-a65b-7acc6ff6802b" providerId="ADAL" clId="{79A9806A-D93D-4203-ADE4-3AF637E4CBBB}" dt="2021-02-04T07:31:54.538" v="740" actId="478"/>
          <ac:spMkLst>
            <pc:docMk/>
            <pc:sldMk cId="1735536504" sldId="292"/>
            <ac:spMk id="4" creationId="{C81BBAB2-F12E-4569-8F66-0418AA695C4C}"/>
          </ac:spMkLst>
        </pc:spChg>
        <pc:grpChg chg="mod">
          <ac:chgData name="Rishi" userId="9c186df9-7a0f-4ca8-a65b-7acc6ff6802b" providerId="ADAL" clId="{79A9806A-D93D-4203-ADE4-3AF637E4CBBB}" dt="2021-02-04T19:32:25.809" v="2071"/>
          <ac:grpSpMkLst>
            <pc:docMk/>
            <pc:sldMk cId="1735536504" sldId="292"/>
            <ac:grpSpMk id="7" creationId="{27919BFF-5B2A-4216-843F-6C6EB8407756}"/>
          </ac:grpSpMkLst>
        </pc:grpChg>
        <pc:picChg chg="del">
          <ac:chgData name="Rishi" userId="9c186df9-7a0f-4ca8-a65b-7acc6ff6802b" providerId="ADAL" clId="{79A9806A-D93D-4203-ADE4-3AF637E4CBBB}" dt="2021-02-04T07:31:54.538" v="740" actId="478"/>
          <ac:picMkLst>
            <pc:docMk/>
            <pc:sldMk cId="1735536504" sldId="292"/>
            <ac:picMk id="5" creationId="{35A28138-AF36-4614-A500-D95A338F476C}"/>
          </ac:picMkLst>
        </pc:picChg>
        <pc:picChg chg="add">
          <ac:chgData name="Rishi" userId="9c186df9-7a0f-4ca8-a65b-7acc6ff6802b" providerId="ADAL" clId="{79A9806A-D93D-4203-ADE4-3AF637E4CBBB}" dt="2021-02-04T07:31:56.116" v="741" actId="22"/>
          <ac:picMkLst>
            <pc:docMk/>
            <pc:sldMk cId="1735536504" sldId="292"/>
            <ac:picMk id="9" creationId="{F1683127-B248-4678-A9DD-2B6F9A06F850}"/>
          </ac:picMkLst>
        </pc:picChg>
        <pc:picChg chg="del">
          <ac:chgData name="Rishi" userId="9c186df9-7a0f-4ca8-a65b-7acc6ff6802b" providerId="ADAL" clId="{79A9806A-D93D-4203-ADE4-3AF637E4CBBB}" dt="2021-02-04T07:31:54.538" v="740" actId="478"/>
          <ac:picMkLst>
            <pc:docMk/>
            <pc:sldMk cId="1735536504" sldId="292"/>
            <ac:picMk id="10" creationId="{7DE31223-108E-4745-87B6-81256B92D822}"/>
          </ac:picMkLst>
        </pc:picChg>
        <pc:inkChg chg="add mod">
          <ac:chgData name="Rishi" userId="9c186df9-7a0f-4ca8-a65b-7acc6ff6802b" providerId="ADAL" clId="{79A9806A-D93D-4203-ADE4-3AF637E4CBBB}" dt="2021-02-04T19:32:29.109" v="2072"/>
          <ac:inkMkLst>
            <pc:docMk/>
            <pc:sldMk cId="1735536504" sldId="292"/>
            <ac:inkMk id="3" creationId="{166A44D6-246D-483C-B7A3-7CA5E107A66E}"/>
          </ac:inkMkLst>
        </pc:inkChg>
        <pc:inkChg chg="add del">
          <ac:chgData name="Rishi" userId="9c186df9-7a0f-4ca8-a65b-7acc6ff6802b" providerId="ADAL" clId="{79A9806A-D93D-4203-ADE4-3AF637E4CBBB}" dt="2021-02-04T19:32:32.542" v="2073"/>
          <ac:inkMkLst>
            <pc:docMk/>
            <pc:sldMk cId="1735536504" sldId="292"/>
            <ac:inkMk id="4" creationId="{BC7DC31A-B675-43AE-A71F-6D71921EF56D}"/>
          </ac:inkMkLst>
        </pc:inkChg>
        <pc:inkChg chg="add mod">
          <ac:chgData name="Rishi" userId="9c186df9-7a0f-4ca8-a65b-7acc6ff6802b" providerId="ADAL" clId="{79A9806A-D93D-4203-ADE4-3AF637E4CBBB}" dt="2021-02-04T19:32:25.809" v="2071"/>
          <ac:inkMkLst>
            <pc:docMk/>
            <pc:sldMk cId="1735536504" sldId="292"/>
            <ac:inkMk id="5" creationId="{F84EBFC6-E3D8-4E89-8677-8C25F89FB718}"/>
          </ac:inkMkLst>
        </pc:inkChg>
        <pc:inkChg chg="add mod">
          <ac:chgData name="Rishi" userId="9c186df9-7a0f-4ca8-a65b-7acc6ff6802b" providerId="ADAL" clId="{79A9806A-D93D-4203-ADE4-3AF637E4CBBB}" dt="2021-02-04T19:32:25.809" v="2071"/>
          <ac:inkMkLst>
            <pc:docMk/>
            <pc:sldMk cId="1735536504" sldId="292"/>
            <ac:inkMk id="6" creationId="{6D4C971F-C246-494F-B21D-47B07DD90C82}"/>
          </ac:inkMkLst>
        </pc:inkChg>
        <pc:inkChg chg="add">
          <ac:chgData name="Rishi" userId="9c186df9-7a0f-4ca8-a65b-7acc6ff6802b" providerId="ADAL" clId="{79A9806A-D93D-4203-ADE4-3AF637E4CBBB}" dt="2021-02-04T19:32:36.448" v="2074" actId="9405"/>
          <ac:inkMkLst>
            <pc:docMk/>
            <pc:sldMk cId="1735536504" sldId="292"/>
            <ac:inkMk id="8" creationId="{31B1E9BB-F878-4401-B1B5-D5AD7B4FD580}"/>
          </ac:inkMkLst>
        </pc:inkChg>
        <pc:inkChg chg="del">
          <ac:chgData name="Rishi" userId="9c186df9-7a0f-4ca8-a65b-7acc6ff6802b" providerId="ADAL" clId="{79A9806A-D93D-4203-ADE4-3AF637E4CBBB}" dt="2021-02-04T07:31:54.538" v="740" actId="478"/>
          <ac:inkMkLst>
            <pc:docMk/>
            <pc:sldMk cId="1735536504" sldId="292"/>
            <ac:inkMk id="8" creationId="{DBEFA011-35DD-41A0-BB43-C363B35EBFE9}"/>
          </ac:inkMkLst>
        </pc:inkChg>
        <pc:cxnChg chg="del">
          <ac:chgData name="Rishi" userId="9c186df9-7a0f-4ca8-a65b-7acc6ff6802b" providerId="ADAL" clId="{79A9806A-D93D-4203-ADE4-3AF637E4CBBB}" dt="2021-02-04T07:31:54.538" v="740" actId="478"/>
          <ac:cxnSpMkLst>
            <pc:docMk/>
            <pc:sldMk cId="1735536504" sldId="292"/>
            <ac:cxnSpMk id="7" creationId="{73B0DC19-6D6D-47C8-BDF8-C669DB432647}"/>
          </ac:cxnSpMkLst>
        </pc:cxnChg>
      </pc:sldChg>
      <pc:sldChg chg="addSp delSp modSp add mod ord">
        <pc:chgData name="Rishi" userId="9c186df9-7a0f-4ca8-a65b-7acc6ff6802b" providerId="ADAL" clId="{79A9806A-D93D-4203-ADE4-3AF637E4CBBB}" dt="2021-02-04T19:33:37.522" v="2095"/>
        <pc:sldMkLst>
          <pc:docMk/>
          <pc:sldMk cId="2592393024" sldId="293"/>
        </pc:sldMkLst>
        <pc:spChg chg="mod">
          <ac:chgData name="Rishi" userId="9c186df9-7a0f-4ca8-a65b-7acc6ff6802b" providerId="ADAL" clId="{79A9806A-D93D-4203-ADE4-3AF637E4CBBB}" dt="2021-02-04T07:41:25.297" v="1114" actId="20577"/>
          <ac:spMkLst>
            <pc:docMk/>
            <pc:sldMk cId="2592393024" sldId="293"/>
            <ac:spMk id="2" creationId="{05E217D9-A98A-447C-A92C-961AFE78894D}"/>
          </ac:spMkLst>
        </pc:spChg>
        <pc:spChg chg="del">
          <ac:chgData name="Rishi" userId="9c186df9-7a0f-4ca8-a65b-7acc6ff6802b" providerId="ADAL" clId="{79A9806A-D93D-4203-ADE4-3AF637E4CBBB}" dt="2021-02-04T07:32:54.138" v="752" actId="478"/>
          <ac:spMkLst>
            <pc:docMk/>
            <pc:sldMk cId="2592393024" sldId="293"/>
            <ac:spMk id="3" creationId="{6AEFF5FA-B4B2-4D3C-A787-64DF6577CAB1}"/>
          </ac:spMkLst>
        </pc:spChg>
        <pc:spChg chg="del">
          <ac:chgData name="Rishi" userId="9c186df9-7a0f-4ca8-a65b-7acc6ff6802b" providerId="ADAL" clId="{79A9806A-D93D-4203-ADE4-3AF637E4CBBB}" dt="2021-02-04T07:32:25.988" v="749" actId="478"/>
          <ac:spMkLst>
            <pc:docMk/>
            <pc:sldMk cId="2592393024" sldId="293"/>
            <ac:spMk id="4" creationId="{C81BBAB2-F12E-4569-8F66-0418AA695C4C}"/>
          </ac:spMkLst>
        </pc:spChg>
        <pc:spChg chg="add mod">
          <ac:chgData name="Rishi" userId="9c186df9-7a0f-4ca8-a65b-7acc6ff6802b" providerId="ADAL" clId="{79A9806A-D93D-4203-ADE4-3AF637E4CBBB}" dt="2021-02-04T07:34:43.408" v="898" actId="20577"/>
          <ac:spMkLst>
            <pc:docMk/>
            <pc:sldMk cId="2592393024" sldId="293"/>
            <ac:spMk id="11" creationId="{9CE99CCC-8510-4579-A67B-6C990DB89D60}"/>
          </ac:spMkLst>
        </pc:spChg>
        <pc:grpChg chg="mod">
          <ac:chgData name="Rishi" userId="9c186df9-7a0f-4ca8-a65b-7acc6ff6802b" providerId="ADAL" clId="{79A9806A-D93D-4203-ADE4-3AF637E4CBBB}" dt="2021-02-04T19:33:07.644" v="2083"/>
          <ac:grpSpMkLst>
            <pc:docMk/>
            <pc:sldMk cId="2592393024" sldId="293"/>
            <ac:grpSpMk id="13" creationId="{98B26592-5966-4C3D-903D-19EE8DD1F0C2}"/>
          </ac:grpSpMkLst>
        </pc:grpChg>
        <pc:grpChg chg="mod">
          <ac:chgData name="Rishi" userId="9c186df9-7a0f-4ca8-a65b-7acc6ff6802b" providerId="ADAL" clId="{79A9806A-D93D-4203-ADE4-3AF637E4CBBB}" dt="2021-02-04T19:33:20.391" v="2094"/>
          <ac:grpSpMkLst>
            <pc:docMk/>
            <pc:sldMk cId="2592393024" sldId="293"/>
            <ac:grpSpMk id="24" creationId="{62BA41E9-C3DF-4EAA-956E-2ED9CC75B747}"/>
          </ac:grpSpMkLst>
        </pc:grpChg>
        <pc:grpChg chg="mod">
          <ac:chgData name="Rishi" userId="9c186df9-7a0f-4ca8-a65b-7acc6ff6802b" providerId="ADAL" clId="{79A9806A-D93D-4203-ADE4-3AF637E4CBBB}" dt="2021-02-04T19:33:20.391" v="2094"/>
          <ac:grpSpMkLst>
            <pc:docMk/>
            <pc:sldMk cId="2592393024" sldId="293"/>
            <ac:grpSpMk id="25" creationId="{C3E379D2-E4CD-4437-87A6-709F181C4EDE}"/>
          </ac:grpSpMkLst>
        </pc:grpChg>
        <pc:picChg chg="del">
          <ac:chgData name="Rishi" userId="9c186df9-7a0f-4ca8-a65b-7acc6ff6802b" providerId="ADAL" clId="{79A9806A-D93D-4203-ADE4-3AF637E4CBBB}" dt="2021-02-04T07:32:21.061" v="747" actId="478"/>
          <ac:picMkLst>
            <pc:docMk/>
            <pc:sldMk cId="2592393024" sldId="293"/>
            <ac:picMk id="5" creationId="{35A28138-AF36-4614-A500-D95A338F476C}"/>
          </ac:picMkLst>
        </pc:picChg>
        <pc:picChg chg="add mod">
          <ac:chgData name="Rishi" userId="9c186df9-7a0f-4ca8-a65b-7acc6ff6802b" providerId="ADAL" clId="{79A9806A-D93D-4203-ADE4-3AF637E4CBBB}" dt="2021-02-04T07:32:23.468" v="748" actId="1076"/>
          <ac:picMkLst>
            <pc:docMk/>
            <pc:sldMk cId="2592393024" sldId="293"/>
            <ac:picMk id="9" creationId="{14C54F4C-A6FE-4E16-9C77-7B02383C8B15}"/>
          </ac:picMkLst>
        </pc:picChg>
        <pc:picChg chg="del">
          <ac:chgData name="Rishi" userId="9c186df9-7a0f-4ca8-a65b-7acc6ff6802b" providerId="ADAL" clId="{79A9806A-D93D-4203-ADE4-3AF637E4CBBB}" dt="2021-02-04T07:32:45.225" v="750" actId="478"/>
          <ac:picMkLst>
            <pc:docMk/>
            <pc:sldMk cId="2592393024" sldId="293"/>
            <ac:picMk id="10" creationId="{7DE31223-108E-4745-87B6-81256B92D822}"/>
          </ac:picMkLst>
        </pc:picChg>
        <pc:picChg chg="add">
          <ac:chgData name="Rishi" userId="9c186df9-7a0f-4ca8-a65b-7acc6ff6802b" providerId="ADAL" clId="{79A9806A-D93D-4203-ADE4-3AF637E4CBBB}" dt="2021-02-04T07:34:24.164" v="862" actId="22"/>
          <ac:picMkLst>
            <pc:docMk/>
            <pc:sldMk cId="2592393024" sldId="293"/>
            <ac:picMk id="12" creationId="{6F4FA8BF-FF49-4388-94C8-5ED84435EBCB}"/>
          </ac:picMkLst>
        </pc:picChg>
        <pc:inkChg chg="add mod">
          <ac:chgData name="Rishi" userId="9c186df9-7a0f-4ca8-a65b-7acc6ff6802b" providerId="ADAL" clId="{79A9806A-D93D-4203-ADE4-3AF637E4CBBB}" dt="2021-02-04T19:33:37.522" v="2095"/>
          <ac:inkMkLst>
            <pc:docMk/>
            <pc:sldMk cId="2592393024" sldId="293"/>
            <ac:inkMk id="3" creationId="{163420FC-3472-4C70-B40C-F4F92D7EF3CF}"/>
          </ac:inkMkLst>
        </pc:inkChg>
        <pc:inkChg chg="add">
          <ac:chgData name="Rishi" userId="9c186df9-7a0f-4ca8-a65b-7acc6ff6802b" providerId="ADAL" clId="{79A9806A-D93D-4203-ADE4-3AF637E4CBBB}" dt="2021-02-04T19:32:51.069" v="2076" actId="9405"/>
          <ac:inkMkLst>
            <pc:docMk/>
            <pc:sldMk cId="2592393024" sldId="293"/>
            <ac:inkMk id="4" creationId="{934981EC-032F-4E53-A285-A09003106567}"/>
          </ac:inkMkLst>
        </pc:inkChg>
        <pc:inkChg chg="add mod">
          <ac:chgData name="Rishi" userId="9c186df9-7a0f-4ca8-a65b-7acc6ff6802b" providerId="ADAL" clId="{79A9806A-D93D-4203-ADE4-3AF637E4CBBB}" dt="2021-02-04T19:33:07.644" v="2083"/>
          <ac:inkMkLst>
            <pc:docMk/>
            <pc:sldMk cId="2592393024" sldId="293"/>
            <ac:inkMk id="5" creationId="{926FC17C-8C3B-4BC9-A3A8-9C297375CD14}"/>
          </ac:inkMkLst>
        </pc:inkChg>
        <pc:inkChg chg="add mod">
          <ac:chgData name="Rishi" userId="9c186df9-7a0f-4ca8-a65b-7acc6ff6802b" providerId="ADAL" clId="{79A9806A-D93D-4203-ADE4-3AF637E4CBBB}" dt="2021-02-04T19:33:07.644" v="2083"/>
          <ac:inkMkLst>
            <pc:docMk/>
            <pc:sldMk cId="2592393024" sldId="293"/>
            <ac:inkMk id="6" creationId="{3F715B9E-3EC1-4E36-8661-C9406FB70576}"/>
          </ac:inkMkLst>
        </pc:inkChg>
        <pc:inkChg chg="add mod">
          <ac:chgData name="Rishi" userId="9c186df9-7a0f-4ca8-a65b-7acc6ff6802b" providerId="ADAL" clId="{79A9806A-D93D-4203-ADE4-3AF637E4CBBB}" dt="2021-02-04T19:33:07.644" v="2083"/>
          <ac:inkMkLst>
            <pc:docMk/>
            <pc:sldMk cId="2592393024" sldId="293"/>
            <ac:inkMk id="7" creationId="{69EF9812-950B-471A-A6CB-31049E9335A5}"/>
          </ac:inkMkLst>
        </pc:inkChg>
        <pc:inkChg chg="del">
          <ac:chgData name="Rishi" userId="9c186df9-7a0f-4ca8-a65b-7acc6ff6802b" providerId="ADAL" clId="{79A9806A-D93D-4203-ADE4-3AF637E4CBBB}" dt="2021-02-04T07:32:47.670" v="751" actId="478"/>
          <ac:inkMkLst>
            <pc:docMk/>
            <pc:sldMk cId="2592393024" sldId="293"/>
            <ac:inkMk id="8" creationId="{DBEFA011-35DD-41A0-BB43-C363B35EBFE9}"/>
          </ac:inkMkLst>
        </pc:inkChg>
        <pc:inkChg chg="add mod">
          <ac:chgData name="Rishi" userId="9c186df9-7a0f-4ca8-a65b-7acc6ff6802b" providerId="ADAL" clId="{79A9806A-D93D-4203-ADE4-3AF637E4CBBB}" dt="2021-02-04T19:33:07.644" v="2083"/>
          <ac:inkMkLst>
            <pc:docMk/>
            <pc:sldMk cId="2592393024" sldId="293"/>
            <ac:inkMk id="8" creationId="{EE31FA7E-C65B-4F28-8AF8-FBCE64AAEF5C}"/>
          </ac:inkMkLst>
        </pc:inkChg>
        <pc:inkChg chg="add mod">
          <ac:chgData name="Rishi" userId="9c186df9-7a0f-4ca8-a65b-7acc6ff6802b" providerId="ADAL" clId="{79A9806A-D93D-4203-ADE4-3AF637E4CBBB}" dt="2021-02-04T19:33:07.644" v="2083"/>
          <ac:inkMkLst>
            <pc:docMk/>
            <pc:sldMk cId="2592393024" sldId="293"/>
            <ac:inkMk id="10" creationId="{9203B404-8A92-4593-AB84-4FAA4CFCA475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14" creationId="{200D2E63-64E7-4866-815F-2C2FDF3C7C99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15" creationId="{FA33D0C2-D883-4CEF-AFE2-726573B7D520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16" creationId="{656B9E26-0D92-488C-8AD6-7B5C991D9A5C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17" creationId="{EB76E374-677E-48A4-909A-CFB6E7350418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18" creationId="{DD65C84B-22B3-46E1-9B46-2814C367E064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19" creationId="{3E99D33B-7B39-4B30-8893-AA0F4883A617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20" creationId="{18281708-511F-4FF3-AA7F-C64BCE66DC96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21" creationId="{C36D1845-7B8A-4B29-853F-1F80A730E419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22" creationId="{4E22B7AD-F2CF-4C58-BD5F-0A244291988A}"/>
          </ac:inkMkLst>
        </pc:inkChg>
        <pc:inkChg chg="add mod">
          <ac:chgData name="Rishi" userId="9c186df9-7a0f-4ca8-a65b-7acc6ff6802b" providerId="ADAL" clId="{79A9806A-D93D-4203-ADE4-3AF637E4CBBB}" dt="2021-02-04T19:33:20.391" v="2094"/>
          <ac:inkMkLst>
            <pc:docMk/>
            <pc:sldMk cId="2592393024" sldId="293"/>
            <ac:inkMk id="23" creationId="{B45B2C74-E2E2-4FCC-8F82-761A5787B51C}"/>
          </ac:inkMkLst>
        </pc:inkChg>
        <pc:cxnChg chg="del">
          <ac:chgData name="Rishi" userId="9c186df9-7a0f-4ca8-a65b-7acc6ff6802b" providerId="ADAL" clId="{79A9806A-D93D-4203-ADE4-3AF637E4CBBB}" dt="2021-02-04T07:32:47.670" v="751" actId="478"/>
          <ac:cxnSpMkLst>
            <pc:docMk/>
            <pc:sldMk cId="2592393024" sldId="293"/>
            <ac:cxnSpMk id="7" creationId="{73B0DC19-6D6D-47C8-BDF8-C669DB432647}"/>
          </ac:cxnSpMkLst>
        </pc:cxnChg>
      </pc:sldChg>
      <pc:sldChg chg="addSp delSp modSp add mod ord">
        <pc:chgData name="Rishi" userId="9c186df9-7a0f-4ca8-a65b-7acc6ff6802b" providerId="ADAL" clId="{79A9806A-D93D-4203-ADE4-3AF637E4CBBB}" dt="2021-02-04T19:25:39.871" v="1976"/>
        <pc:sldMkLst>
          <pc:docMk/>
          <pc:sldMk cId="1321633215" sldId="294"/>
        </pc:sldMkLst>
        <pc:spChg chg="mod">
          <ac:chgData name="Rishi" userId="9c186df9-7a0f-4ca8-a65b-7acc6ff6802b" providerId="ADAL" clId="{79A9806A-D93D-4203-ADE4-3AF637E4CBBB}" dt="2021-02-04T07:41:28.778" v="1115" actId="20577"/>
          <ac:spMkLst>
            <pc:docMk/>
            <pc:sldMk cId="1321633215" sldId="294"/>
            <ac:spMk id="2" creationId="{05E217D9-A98A-447C-A92C-961AFE78894D}"/>
          </ac:spMkLst>
        </pc:spChg>
        <pc:picChg chg="add">
          <ac:chgData name="Rishi" userId="9c186df9-7a0f-4ca8-a65b-7acc6ff6802b" providerId="ADAL" clId="{79A9806A-D93D-4203-ADE4-3AF637E4CBBB}" dt="2021-02-04T07:35:09.965" v="905" actId="22"/>
          <ac:picMkLst>
            <pc:docMk/>
            <pc:sldMk cId="1321633215" sldId="294"/>
            <ac:picMk id="4" creationId="{A8974225-0C91-4226-A7C4-15DFB5AA82D3}"/>
          </ac:picMkLst>
        </pc:picChg>
        <pc:picChg chg="del">
          <ac:chgData name="Rishi" userId="9c186df9-7a0f-4ca8-a65b-7acc6ff6802b" providerId="ADAL" clId="{79A9806A-D93D-4203-ADE4-3AF637E4CBBB}" dt="2021-02-04T07:35:09.813" v="904" actId="478"/>
          <ac:picMkLst>
            <pc:docMk/>
            <pc:sldMk cId="1321633215" sldId="294"/>
            <ac:picMk id="9" creationId="{F1683127-B248-4678-A9DD-2B6F9A06F850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1321633215" sldId="294"/>
            <ac:inkMk id="3" creationId="{A7863139-57BF-403F-9BB2-9EC2B77AA4DD}"/>
          </ac:inkMkLst>
        </pc:inkChg>
      </pc:sldChg>
      <pc:sldChg chg="addSp modSp add mod">
        <pc:chgData name="Rishi" userId="9c186df9-7a0f-4ca8-a65b-7acc6ff6802b" providerId="ADAL" clId="{79A9806A-D93D-4203-ADE4-3AF637E4CBBB}" dt="2021-02-04T19:33:57.720" v="2098"/>
        <pc:sldMkLst>
          <pc:docMk/>
          <pc:sldMk cId="797012811" sldId="295"/>
        </pc:sldMkLst>
        <pc:spChg chg="mod">
          <ac:chgData name="Rishi" userId="9c186df9-7a0f-4ca8-a65b-7acc6ff6802b" providerId="ADAL" clId="{79A9806A-D93D-4203-ADE4-3AF637E4CBBB}" dt="2021-02-04T07:41:30.533" v="1116" actId="20577"/>
          <ac:spMkLst>
            <pc:docMk/>
            <pc:sldMk cId="797012811" sldId="295"/>
            <ac:spMk id="2" creationId="{05E217D9-A98A-447C-A92C-961AFE78894D}"/>
          </ac:spMkLst>
        </pc:spChg>
        <pc:spChg chg="add mod">
          <ac:chgData name="Rishi" userId="9c186df9-7a0f-4ca8-a65b-7acc6ff6802b" providerId="ADAL" clId="{79A9806A-D93D-4203-ADE4-3AF637E4CBBB}" dt="2021-02-04T07:36:10.471" v="985" actId="20577"/>
          <ac:spMkLst>
            <pc:docMk/>
            <pc:sldMk cId="797012811" sldId="295"/>
            <ac:spMk id="5" creationId="{7417BC69-8C20-492C-9E8B-8D5B9CE25A95}"/>
          </ac:spMkLst>
        </pc:spChg>
        <pc:grpChg chg="mod">
          <ac:chgData name="Rishi" userId="9c186df9-7a0f-4ca8-a65b-7acc6ff6802b" providerId="ADAL" clId="{79A9806A-D93D-4203-ADE4-3AF637E4CBBB}" dt="2021-02-04T19:33:57.720" v="2098"/>
          <ac:grpSpMkLst>
            <pc:docMk/>
            <pc:sldMk cId="797012811" sldId="295"/>
            <ac:grpSpMk id="9" creationId="{E275A838-0898-4664-A9D1-51EEE1E1760B}"/>
          </ac:grpSpMkLst>
        </pc:grpChg>
        <pc:picChg chg="mod">
          <ac:chgData name="Rishi" userId="9c186df9-7a0f-4ca8-a65b-7acc6ff6802b" providerId="ADAL" clId="{79A9806A-D93D-4203-ADE4-3AF637E4CBBB}" dt="2021-02-04T07:35:41.545" v="907" actId="1076"/>
          <ac:picMkLst>
            <pc:docMk/>
            <pc:sldMk cId="797012811" sldId="295"/>
            <ac:picMk id="4" creationId="{A8974225-0C91-4226-A7C4-15DFB5AA82D3}"/>
          </ac:picMkLst>
        </pc:picChg>
        <pc:picChg chg="add mod">
          <ac:chgData name="Rishi" userId="9c186df9-7a0f-4ca8-a65b-7acc6ff6802b" providerId="ADAL" clId="{79A9806A-D93D-4203-ADE4-3AF637E4CBBB}" dt="2021-02-04T07:36:26.817" v="987" actId="1076"/>
          <ac:picMkLst>
            <pc:docMk/>
            <pc:sldMk cId="797012811" sldId="295"/>
            <ac:picMk id="6" creationId="{418CEC73-150C-4065-B99A-94F1282A94BE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797012811" sldId="295"/>
            <ac:inkMk id="3" creationId="{668D0DB7-AA4E-4FE8-87EF-7397B3A91D29}"/>
          </ac:inkMkLst>
        </pc:inkChg>
        <pc:inkChg chg="add mod">
          <ac:chgData name="Rishi" userId="9c186df9-7a0f-4ca8-a65b-7acc6ff6802b" providerId="ADAL" clId="{79A9806A-D93D-4203-ADE4-3AF637E4CBBB}" dt="2021-02-04T19:33:57.720" v="2098"/>
          <ac:inkMkLst>
            <pc:docMk/>
            <pc:sldMk cId="797012811" sldId="295"/>
            <ac:inkMk id="7" creationId="{863BAFFC-B498-4DD5-9488-33B9FA009D61}"/>
          </ac:inkMkLst>
        </pc:inkChg>
        <pc:inkChg chg="add mod">
          <ac:chgData name="Rishi" userId="9c186df9-7a0f-4ca8-a65b-7acc6ff6802b" providerId="ADAL" clId="{79A9806A-D93D-4203-ADE4-3AF637E4CBBB}" dt="2021-02-04T19:33:57.720" v="2098"/>
          <ac:inkMkLst>
            <pc:docMk/>
            <pc:sldMk cId="797012811" sldId="295"/>
            <ac:inkMk id="8" creationId="{9F6117D9-D93E-43F7-B1D0-5F5DF1D780C1}"/>
          </ac:inkMkLst>
        </pc:inkChg>
      </pc:sldChg>
      <pc:sldChg chg="addSp delSp modSp add mod">
        <pc:chgData name="Rishi" userId="9c186df9-7a0f-4ca8-a65b-7acc6ff6802b" providerId="ADAL" clId="{79A9806A-D93D-4203-ADE4-3AF637E4CBBB}" dt="2021-02-04T19:34:53.792" v="2126"/>
        <pc:sldMkLst>
          <pc:docMk/>
          <pc:sldMk cId="3458572625" sldId="296"/>
        </pc:sldMkLst>
        <pc:spChg chg="mod">
          <ac:chgData name="Rishi" userId="9c186df9-7a0f-4ca8-a65b-7acc6ff6802b" providerId="ADAL" clId="{79A9806A-D93D-4203-ADE4-3AF637E4CBBB}" dt="2021-02-04T07:41:59.643" v="1126" actId="20577"/>
          <ac:spMkLst>
            <pc:docMk/>
            <pc:sldMk cId="3458572625" sldId="296"/>
            <ac:spMk id="2" creationId="{05E217D9-A98A-447C-A92C-961AFE78894D}"/>
          </ac:spMkLst>
        </pc:spChg>
        <pc:spChg chg="del mod">
          <ac:chgData name="Rishi" userId="9c186df9-7a0f-4ca8-a65b-7acc6ff6802b" providerId="ADAL" clId="{79A9806A-D93D-4203-ADE4-3AF637E4CBBB}" dt="2021-02-04T07:42:26.568" v="1128" actId="478"/>
          <ac:spMkLst>
            <pc:docMk/>
            <pc:sldMk cId="3458572625" sldId="296"/>
            <ac:spMk id="10" creationId="{9D0F2EB6-0450-4C6E-9D11-7E3B6F280F88}"/>
          </ac:spMkLst>
        </pc:spChg>
        <pc:spChg chg="add mod">
          <ac:chgData name="Rishi" userId="9c186df9-7a0f-4ca8-a65b-7acc6ff6802b" providerId="ADAL" clId="{79A9806A-D93D-4203-ADE4-3AF637E4CBBB}" dt="2021-02-04T07:45:02.163" v="1192" actId="20577"/>
          <ac:spMkLst>
            <pc:docMk/>
            <pc:sldMk cId="3458572625" sldId="296"/>
            <ac:spMk id="11" creationId="{FB3DA667-5E34-485F-8A67-216FD18E3531}"/>
          </ac:spMkLst>
        </pc:spChg>
        <pc:grpChg chg="mod">
          <ac:chgData name="Rishi" userId="9c186df9-7a0f-4ca8-a65b-7acc6ff6802b" providerId="ADAL" clId="{79A9806A-D93D-4203-ADE4-3AF637E4CBBB}" dt="2021-02-04T19:34:53.792" v="2126"/>
          <ac:grpSpMkLst>
            <pc:docMk/>
            <pc:sldMk cId="3458572625" sldId="296"/>
            <ac:grpSpMk id="15" creationId="{C52896D4-6F57-4DCB-92CB-25BAFDFB09D7}"/>
          </ac:grpSpMkLst>
        </pc:grpChg>
        <pc:picChg chg="add del mod">
          <ac:chgData name="Rishi" userId="9c186df9-7a0f-4ca8-a65b-7acc6ff6802b" providerId="ADAL" clId="{79A9806A-D93D-4203-ADE4-3AF637E4CBBB}" dt="2021-02-04T07:44:03.803" v="1156" actId="21"/>
          <ac:picMkLst>
            <pc:docMk/>
            <pc:sldMk cId="3458572625" sldId="296"/>
            <ac:picMk id="4" creationId="{35D61111-4D93-4F10-B03D-A7961CD8C8A4}"/>
          </ac:picMkLst>
        </pc:picChg>
        <pc:picChg chg="add mod">
          <ac:chgData name="Rishi" userId="9c186df9-7a0f-4ca8-a65b-7acc6ff6802b" providerId="ADAL" clId="{79A9806A-D93D-4203-ADE4-3AF637E4CBBB}" dt="2021-02-04T07:44:58.919" v="1190" actId="1076"/>
          <ac:picMkLst>
            <pc:docMk/>
            <pc:sldMk cId="3458572625" sldId="296"/>
            <ac:picMk id="6" creationId="{5ED3C547-F04F-48D8-B686-CD2DC1B22C3B}"/>
          </ac:picMkLst>
        </pc:picChg>
        <pc:picChg chg="add mod">
          <ac:chgData name="Rishi" userId="9c186df9-7a0f-4ca8-a65b-7acc6ff6802b" providerId="ADAL" clId="{79A9806A-D93D-4203-ADE4-3AF637E4CBBB}" dt="2021-02-04T07:43:30.972" v="1135" actId="1076"/>
          <ac:picMkLst>
            <pc:docMk/>
            <pc:sldMk cId="3458572625" sldId="296"/>
            <ac:picMk id="8" creationId="{94A7C116-AD37-45D5-9C0B-38F151A5864B}"/>
          </ac:picMkLst>
        </pc:picChg>
        <pc:picChg chg="del">
          <ac:chgData name="Rishi" userId="9c186df9-7a0f-4ca8-a65b-7acc6ff6802b" providerId="ADAL" clId="{79A9806A-D93D-4203-ADE4-3AF637E4CBBB}" dt="2021-02-04T07:42:28.351" v="1129" actId="478"/>
          <ac:picMkLst>
            <pc:docMk/>
            <pc:sldMk cId="3458572625" sldId="296"/>
            <ac:picMk id="9" creationId="{6AC3BDC8-13A5-440B-9E65-3CAD7AB6BC9C}"/>
          </ac:picMkLst>
        </pc:picChg>
        <pc:picChg chg="add mod">
          <ac:chgData name="Rishi" userId="9c186df9-7a0f-4ca8-a65b-7acc6ff6802b" providerId="ADAL" clId="{79A9806A-D93D-4203-ADE4-3AF637E4CBBB}" dt="2021-02-04T07:45:08.113" v="1197" actId="1036"/>
          <ac:picMkLst>
            <pc:docMk/>
            <pc:sldMk cId="3458572625" sldId="296"/>
            <ac:picMk id="12" creationId="{982E0F54-0389-44A7-831C-357A170E11C2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3458572625" sldId="296"/>
            <ac:inkMk id="3" creationId="{C01B6454-FA7C-4FD9-8F11-CA610855363A}"/>
          </ac:inkMkLst>
        </pc:inkChg>
        <pc:inkChg chg="add mod">
          <ac:chgData name="Rishi" userId="9c186df9-7a0f-4ca8-a65b-7acc6ff6802b" providerId="ADAL" clId="{79A9806A-D93D-4203-ADE4-3AF637E4CBBB}" dt="2021-02-04T19:34:53.792" v="2126"/>
          <ac:inkMkLst>
            <pc:docMk/>
            <pc:sldMk cId="3458572625" sldId="296"/>
            <ac:inkMk id="4" creationId="{163EE1D0-F08C-4959-8582-90AC2E4140AE}"/>
          </ac:inkMkLst>
        </pc:inkChg>
        <pc:inkChg chg="add mod">
          <ac:chgData name="Rishi" userId="9c186df9-7a0f-4ca8-a65b-7acc6ff6802b" providerId="ADAL" clId="{79A9806A-D93D-4203-ADE4-3AF637E4CBBB}" dt="2021-02-04T19:34:53.792" v="2126"/>
          <ac:inkMkLst>
            <pc:docMk/>
            <pc:sldMk cId="3458572625" sldId="296"/>
            <ac:inkMk id="5" creationId="{F93A03FA-EC69-45AD-BB73-3511DC8A9955}"/>
          </ac:inkMkLst>
        </pc:inkChg>
        <pc:inkChg chg="add mod">
          <ac:chgData name="Rishi" userId="9c186df9-7a0f-4ca8-a65b-7acc6ff6802b" providerId="ADAL" clId="{79A9806A-D93D-4203-ADE4-3AF637E4CBBB}" dt="2021-02-04T19:34:53.792" v="2126"/>
          <ac:inkMkLst>
            <pc:docMk/>
            <pc:sldMk cId="3458572625" sldId="296"/>
            <ac:inkMk id="7" creationId="{4928E6BF-1BE6-4357-BCDB-EBF1389BD366}"/>
          </ac:inkMkLst>
        </pc:inkChg>
        <pc:inkChg chg="add mod">
          <ac:chgData name="Rishi" userId="9c186df9-7a0f-4ca8-a65b-7acc6ff6802b" providerId="ADAL" clId="{79A9806A-D93D-4203-ADE4-3AF637E4CBBB}" dt="2021-02-04T19:34:53.792" v="2126"/>
          <ac:inkMkLst>
            <pc:docMk/>
            <pc:sldMk cId="3458572625" sldId="296"/>
            <ac:inkMk id="9" creationId="{54638687-97C0-4B7E-91A9-20F9BECDA7E1}"/>
          </ac:inkMkLst>
        </pc:inkChg>
        <pc:inkChg chg="add mod">
          <ac:chgData name="Rishi" userId="9c186df9-7a0f-4ca8-a65b-7acc6ff6802b" providerId="ADAL" clId="{79A9806A-D93D-4203-ADE4-3AF637E4CBBB}" dt="2021-02-04T19:34:53.792" v="2126"/>
          <ac:inkMkLst>
            <pc:docMk/>
            <pc:sldMk cId="3458572625" sldId="296"/>
            <ac:inkMk id="10" creationId="{AD9CC7CC-E55F-4FA8-A6C7-7492CF51E5A0}"/>
          </ac:inkMkLst>
        </pc:inkChg>
        <pc:inkChg chg="add mod">
          <ac:chgData name="Rishi" userId="9c186df9-7a0f-4ca8-a65b-7acc6ff6802b" providerId="ADAL" clId="{79A9806A-D93D-4203-ADE4-3AF637E4CBBB}" dt="2021-02-04T19:34:53.792" v="2126"/>
          <ac:inkMkLst>
            <pc:docMk/>
            <pc:sldMk cId="3458572625" sldId="296"/>
            <ac:inkMk id="13" creationId="{3AF4865A-5825-4CFF-A562-21073709FB21}"/>
          </ac:inkMkLst>
        </pc:inkChg>
        <pc:inkChg chg="add mod">
          <ac:chgData name="Rishi" userId="9c186df9-7a0f-4ca8-a65b-7acc6ff6802b" providerId="ADAL" clId="{79A9806A-D93D-4203-ADE4-3AF637E4CBBB}" dt="2021-02-04T19:34:53.792" v="2126"/>
          <ac:inkMkLst>
            <pc:docMk/>
            <pc:sldMk cId="3458572625" sldId="296"/>
            <ac:inkMk id="14" creationId="{E12F412B-0B94-4D8F-BAC7-D5FDC6DF7DC2}"/>
          </ac:inkMkLst>
        </pc:inkChg>
      </pc:sldChg>
      <pc:sldChg chg="addSp delSp modSp add mod">
        <pc:chgData name="Rishi" userId="9c186df9-7a0f-4ca8-a65b-7acc6ff6802b" providerId="ADAL" clId="{79A9806A-D93D-4203-ADE4-3AF637E4CBBB}" dt="2021-02-04T19:35:54.142" v="2141" actId="1076"/>
        <pc:sldMkLst>
          <pc:docMk/>
          <pc:sldMk cId="2096677908" sldId="297"/>
        </pc:sldMkLst>
        <pc:spChg chg="add mod">
          <ac:chgData name="Rishi" userId="9c186df9-7a0f-4ca8-a65b-7acc6ff6802b" providerId="ADAL" clId="{79A9806A-D93D-4203-ADE4-3AF637E4CBBB}" dt="2021-02-04T07:54:15.407" v="1684" actId="20577"/>
          <ac:spMkLst>
            <pc:docMk/>
            <pc:sldMk cId="2096677908" sldId="297"/>
            <ac:spMk id="7" creationId="{457A2CB4-4578-4690-9E0A-D22DC8B0F3CF}"/>
          </ac:spMkLst>
        </pc:spChg>
        <pc:spChg chg="del">
          <ac:chgData name="Rishi" userId="9c186df9-7a0f-4ca8-a65b-7acc6ff6802b" providerId="ADAL" clId="{79A9806A-D93D-4203-ADE4-3AF637E4CBBB}" dt="2021-02-04T07:46:27.011" v="1199" actId="478"/>
          <ac:spMkLst>
            <pc:docMk/>
            <pc:sldMk cId="2096677908" sldId="297"/>
            <ac:spMk id="11" creationId="{FB3DA667-5E34-485F-8A67-216FD18E3531}"/>
          </ac:spMkLst>
        </pc:spChg>
        <pc:grpChg chg="mod">
          <ac:chgData name="Rishi" userId="9c186df9-7a0f-4ca8-a65b-7acc6ff6802b" providerId="ADAL" clId="{79A9806A-D93D-4203-ADE4-3AF637E4CBBB}" dt="2021-02-04T19:35:32.444" v="2135"/>
          <ac:grpSpMkLst>
            <pc:docMk/>
            <pc:sldMk cId="2096677908" sldId="297"/>
            <ac:grpSpMk id="18" creationId="{E15C7578-EA47-470D-82E0-EDFD5E01693C}"/>
          </ac:grpSpMkLst>
        </pc:grpChg>
        <pc:picChg chg="add mod">
          <ac:chgData name="Rishi" userId="9c186df9-7a0f-4ca8-a65b-7acc6ff6802b" providerId="ADAL" clId="{79A9806A-D93D-4203-ADE4-3AF637E4CBBB}" dt="2021-02-04T07:54:03.752" v="1632" actId="1037"/>
          <ac:picMkLst>
            <pc:docMk/>
            <pc:sldMk cId="2096677908" sldId="297"/>
            <ac:picMk id="4" creationId="{D92719FE-BAD2-4AA8-AF17-09C1A9CE33A3}"/>
          </ac:picMkLst>
        </pc:picChg>
        <pc:picChg chg="del">
          <ac:chgData name="Rishi" userId="9c186df9-7a0f-4ca8-a65b-7acc6ff6802b" providerId="ADAL" clId="{79A9806A-D93D-4203-ADE4-3AF637E4CBBB}" dt="2021-02-04T07:46:27.011" v="1199" actId="478"/>
          <ac:picMkLst>
            <pc:docMk/>
            <pc:sldMk cId="2096677908" sldId="297"/>
            <ac:picMk id="6" creationId="{5ED3C547-F04F-48D8-B686-CD2DC1B22C3B}"/>
          </ac:picMkLst>
        </pc:picChg>
        <pc:picChg chg="mod">
          <ac:chgData name="Rishi" userId="9c186df9-7a0f-4ca8-a65b-7acc6ff6802b" providerId="ADAL" clId="{79A9806A-D93D-4203-ADE4-3AF637E4CBBB}" dt="2021-02-04T07:46:31.349" v="1201" actId="1076"/>
          <ac:picMkLst>
            <pc:docMk/>
            <pc:sldMk cId="2096677908" sldId="297"/>
            <ac:picMk id="8" creationId="{94A7C116-AD37-45D5-9C0B-38F151A5864B}"/>
          </ac:picMkLst>
        </pc:picChg>
        <pc:picChg chg="add mod">
          <ac:chgData name="Rishi" userId="9c186df9-7a0f-4ca8-a65b-7acc6ff6802b" providerId="ADAL" clId="{79A9806A-D93D-4203-ADE4-3AF637E4CBBB}" dt="2021-02-04T07:54:03.752" v="1632" actId="1037"/>
          <ac:picMkLst>
            <pc:docMk/>
            <pc:sldMk cId="2096677908" sldId="297"/>
            <ac:picMk id="9" creationId="{51C50D9E-091F-49E7-8984-1FABE89F8B68}"/>
          </ac:picMkLst>
        </pc:picChg>
        <pc:picChg chg="del">
          <ac:chgData name="Rishi" userId="9c186df9-7a0f-4ca8-a65b-7acc6ff6802b" providerId="ADAL" clId="{79A9806A-D93D-4203-ADE4-3AF637E4CBBB}" dt="2021-02-04T07:46:27.011" v="1199" actId="478"/>
          <ac:picMkLst>
            <pc:docMk/>
            <pc:sldMk cId="2096677908" sldId="297"/>
            <ac:picMk id="12" creationId="{982E0F54-0389-44A7-831C-357A170E11C2}"/>
          </ac:picMkLst>
        </pc:picChg>
        <pc:picChg chg="add mod">
          <ac:chgData name="Rishi" userId="9c186df9-7a0f-4ca8-a65b-7acc6ff6802b" providerId="ADAL" clId="{79A9806A-D93D-4203-ADE4-3AF637E4CBBB}" dt="2021-02-04T07:52:48.723" v="1445" actId="1035"/>
          <ac:picMkLst>
            <pc:docMk/>
            <pc:sldMk cId="2096677908" sldId="297"/>
            <ac:picMk id="13" creationId="{2ACFC116-72EA-43E4-A4DC-140C76893996}"/>
          </ac:picMkLst>
        </pc:picChg>
        <pc:picChg chg="add mod">
          <ac:chgData name="Rishi" userId="9c186df9-7a0f-4ca8-a65b-7acc6ff6802b" providerId="ADAL" clId="{79A9806A-D93D-4203-ADE4-3AF637E4CBBB}" dt="2021-02-04T07:49:19.153" v="1237" actId="1035"/>
          <ac:picMkLst>
            <pc:docMk/>
            <pc:sldMk cId="2096677908" sldId="297"/>
            <ac:picMk id="15" creationId="{D04D3A32-4335-4907-860A-91B1BE8C9673}"/>
          </ac:picMkLst>
        </pc:picChg>
        <pc:picChg chg="add mod">
          <ac:chgData name="Rishi" userId="9c186df9-7a0f-4ca8-a65b-7acc6ff6802b" providerId="ADAL" clId="{79A9806A-D93D-4203-ADE4-3AF637E4CBBB}" dt="2021-02-04T07:51:51.410" v="1281" actId="1076"/>
          <ac:picMkLst>
            <pc:docMk/>
            <pc:sldMk cId="2096677908" sldId="297"/>
            <ac:picMk id="17" creationId="{6D8587F7-45E8-4CC8-868C-4E4C2C0F4211}"/>
          </ac:picMkLst>
        </pc:picChg>
        <pc:picChg chg="add mod">
          <ac:chgData name="Rishi" userId="9c186df9-7a0f-4ca8-a65b-7acc6ff6802b" providerId="ADAL" clId="{79A9806A-D93D-4203-ADE4-3AF637E4CBBB}" dt="2021-02-04T07:52:17.222" v="1344" actId="1076"/>
          <ac:picMkLst>
            <pc:docMk/>
            <pc:sldMk cId="2096677908" sldId="297"/>
            <ac:picMk id="19" creationId="{BA111CA7-C080-494C-BDC6-9D46D109201C}"/>
          </ac:picMkLst>
        </pc:picChg>
        <pc:picChg chg="add">
          <ac:chgData name="Rishi" userId="9c186df9-7a0f-4ca8-a65b-7acc6ff6802b" providerId="ADAL" clId="{79A9806A-D93D-4203-ADE4-3AF637E4CBBB}" dt="2021-02-04T07:52:58.523" v="1446" actId="22"/>
          <ac:picMkLst>
            <pc:docMk/>
            <pc:sldMk cId="2096677908" sldId="297"/>
            <ac:picMk id="21" creationId="{F39816DE-84ED-4F4E-9F05-727C370A2420}"/>
          </ac:picMkLst>
        </pc:pic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3" creationId="{07983DF7-0E79-4A1C-A1BE-C3109D78AA60}"/>
          </ac:inkMkLst>
        </pc:ink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5" creationId="{D6FF0A82-5EDF-4F45-ADD6-922664B0DCD5}"/>
          </ac:inkMkLst>
        </pc:ink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6" creationId="{E7FFBCE8-D85B-45B9-81F1-773CF92468FE}"/>
          </ac:inkMkLst>
        </pc:ink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10" creationId="{A5EC5DC1-B4D7-487C-8420-97FEA75D2879}"/>
          </ac:inkMkLst>
        </pc:ink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11" creationId="{3419AAEB-03E5-42B6-8410-CA8C8EBDA89D}"/>
          </ac:inkMkLst>
        </pc:ink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12" creationId="{836B70D1-6537-44B2-8F71-4DC9F63BA8E7}"/>
          </ac:inkMkLst>
        </pc:ink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14" creationId="{2F7107D5-D32D-49DB-A98D-296366A81869}"/>
          </ac:inkMkLst>
        </pc:inkChg>
        <pc:inkChg chg="add mod">
          <ac:chgData name="Rishi" userId="9c186df9-7a0f-4ca8-a65b-7acc6ff6802b" providerId="ADAL" clId="{79A9806A-D93D-4203-ADE4-3AF637E4CBBB}" dt="2021-02-04T19:35:54.142" v="2141" actId="1076"/>
          <ac:inkMkLst>
            <pc:docMk/>
            <pc:sldMk cId="2096677908" sldId="297"/>
            <ac:inkMk id="16" creationId="{EA515E2A-6227-45D4-A27A-B391959F57A5}"/>
          </ac:inkMkLst>
        </pc:inkChg>
        <pc:inkChg chg="add del">
          <ac:chgData name="Rishi" userId="9c186df9-7a0f-4ca8-a65b-7acc6ff6802b" providerId="ADAL" clId="{79A9806A-D93D-4203-ADE4-3AF637E4CBBB}" dt="2021-02-04T19:35:38.078" v="2137"/>
          <ac:inkMkLst>
            <pc:docMk/>
            <pc:sldMk cId="2096677908" sldId="297"/>
            <ac:inkMk id="20" creationId="{A480C493-2901-427F-9CCB-1FF20E3F640D}"/>
          </ac:inkMkLst>
        </pc:inkChg>
      </pc:sldChg>
      <pc:sldChg chg="addSp delSp modSp add mod ord">
        <pc:chgData name="Rishi" userId="9c186df9-7a0f-4ca8-a65b-7acc6ff6802b" providerId="ADAL" clId="{79A9806A-D93D-4203-ADE4-3AF637E4CBBB}" dt="2021-02-04T07:57:17.885" v="1700" actId="20577"/>
        <pc:sldMkLst>
          <pc:docMk/>
          <pc:sldMk cId="3992296028" sldId="298"/>
        </pc:sldMkLst>
        <pc:spChg chg="mod">
          <ac:chgData name="Rishi" userId="9c186df9-7a0f-4ca8-a65b-7acc6ff6802b" providerId="ADAL" clId="{79A9806A-D93D-4203-ADE4-3AF637E4CBBB}" dt="2021-02-04T07:56:27.240" v="1691" actId="20577"/>
          <ac:spMkLst>
            <pc:docMk/>
            <pc:sldMk cId="3992296028" sldId="298"/>
            <ac:spMk id="2" creationId="{05E217D9-A98A-447C-A92C-961AFE78894D}"/>
          </ac:spMkLst>
        </pc:spChg>
        <pc:spChg chg="mod">
          <ac:chgData name="Rishi" userId="9c186df9-7a0f-4ca8-a65b-7acc6ff6802b" providerId="ADAL" clId="{79A9806A-D93D-4203-ADE4-3AF637E4CBBB}" dt="2021-02-04T07:57:17.885" v="1700" actId="20577"/>
          <ac:spMkLst>
            <pc:docMk/>
            <pc:sldMk cId="3992296028" sldId="298"/>
            <ac:spMk id="11" creationId="{FB3DA667-5E34-485F-8A67-216FD18E3531}"/>
          </ac:spMkLst>
        </pc:spChg>
        <pc:picChg chg="add">
          <ac:chgData name="Rishi" userId="9c186df9-7a0f-4ca8-a65b-7acc6ff6802b" providerId="ADAL" clId="{79A9806A-D93D-4203-ADE4-3AF637E4CBBB}" dt="2021-02-04T07:56:47.691" v="1693" actId="22"/>
          <ac:picMkLst>
            <pc:docMk/>
            <pc:sldMk cId="3992296028" sldId="298"/>
            <ac:picMk id="4" creationId="{8B231C93-6743-4011-8F52-2344CDE03821}"/>
          </ac:picMkLst>
        </pc:picChg>
        <pc:picChg chg="del">
          <ac:chgData name="Rishi" userId="9c186df9-7a0f-4ca8-a65b-7acc6ff6802b" providerId="ADAL" clId="{79A9806A-D93D-4203-ADE4-3AF637E4CBBB}" dt="2021-02-04T07:57:09.060" v="1694" actId="478"/>
          <ac:picMkLst>
            <pc:docMk/>
            <pc:sldMk cId="3992296028" sldId="298"/>
            <ac:picMk id="6" creationId="{5ED3C547-F04F-48D8-B686-CD2DC1B22C3B}"/>
          </ac:picMkLst>
        </pc:picChg>
        <pc:picChg chg="add mod">
          <ac:chgData name="Rishi" userId="9c186df9-7a0f-4ca8-a65b-7acc6ff6802b" providerId="ADAL" clId="{79A9806A-D93D-4203-ADE4-3AF637E4CBBB}" dt="2021-02-04T07:57:13.091" v="1696" actId="1076"/>
          <ac:picMkLst>
            <pc:docMk/>
            <pc:sldMk cId="3992296028" sldId="298"/>
            <ac:picMk id="7" creationId="{068041AA-AB33-480A-A364-4B7953452554}"/>
          </ac:picMkLst>
        </pc:picChg>
        <pc:picChg chg="del">
          <ac:chgData name="Rishi" userId="9c186df9-7a0f-4ca8-a65b-7acc6ff6802b" providerId="ADAL" clId="{79A9806A-D93D-4203-ADE4-3AF637E4CBBB}" dt="2021-02-04T07:56:47.426" v="1692" actId="478"/>
          <ac:picMkLst>
            <pc:docMk/>
            <pc:sldMk cId="3992296028" sldId="298"/>
            <ac:picMk id="8" creationId="{94A7C116-AD37-45D5-9C0B-38F151A5864B}"/>
          </ac:picMkLst>
        </pc:picChg>
        <pc:picChg chg="del">
          <ac:chgData name="Rishi" userId="9c186df9-7a0f-4ca8-a65b-7acc6ff6802b" providerId="ADAL" clId="{79A9806A-D93D-4203-ADE4-3AF637E4CBBB}" dt="2021-02-04T07:57:14.382" v="1697" actId="478"/>
          <ac:picMkLst>
            <pc:docMk/>
            <pc:sldMk cId="3992296028" sldId="298"/>
            <ac:picMk id="12" creationId="{982E0F54-0389-44A7-831C-357A170E11C2}"/>
          </ac:picMkLst>
        </pc:picChg>
      </pc:sldChg>
      <pc:sldChg chg="addSp delSp modSp add mod">
        <pc:chgData name="Rishi" userId="9c186df9-7a0f-4ca8-a65b-7acc6ff6802b" providerId="ADAL" clId="{79A9806A-D93D-4203-ADE4-3AF637E4CBBB}" dt="2021-02-04T19:25:39.871" v="1976"/>
        <pc:sldMkLst>
          <pc:docMk/>
          <pc:sldMk cId="3430420017" sldId="299"/>
        </pc:sldMkLst>
        <pc:spChg chg="add mod">
          <ac:chgData name="Rishi" userId="9c186df9-7a0f-4ca8-a65b-7acc6ff6802b" providerId="ADAL" clId="{79A9806A-D93D-4203-ADE4-3AF637E4CBBB}" dt="2021-02-04T07:58:52.326" v="1972" actId="20577"/>
          <ac:spMkLst>
            <pc:docMk/>
            <pc:sldMk cId="3430420017" sldId="299"/>
            <ac:spMk id="8" creationId="{C1684FA8-EBDB-4B5D-B05E-AD8FB842D09F}"/>
          </ac:spMkLst>
        </pc:spChg>
        <pc:spChg chg="del">
          <ac:chgData name="Rishi" userId="9c186df9-7a0f-4ca8-a65b-7acc6ff6802b" providerId="ADAL" clId="{79A9806A-D93D-4203-ADE4-3AF637E4CBBB}" dt="2021-02-04T07:58:20.348" v="1960" actId="478"/>
          <ac:spMkLst>
            <pc:docMk/>
            <pc:sldMk cId="3430420017" sldId="299"/>
            <ac:spMk id="11" creationId="{FB3DA667-5E34-485F-8A67-216FD18E3531}"/>
          </ac:spMkLst>
        </pc:spChg>
        <pc:picChg chg="mod">
          <ac:chgData name="Rishi" userId="9c186df9-7a0f-4ca8-a65b-7acc6ff6802b" providerId="ADAL" clId="{79A9806A-D93D-4203-ADE4-3AF637E4CBBB}" dt="2021-02-04T07:58:27.296" v="1961" actId="1076"/>
          <ac:picMkLst>
            <pc:docMk/>
            <pc:sldMk cId="3430420017" sldId="299"/>
            <ac:picMk id="4" creationId="{8B231C93-6743-4011-8F52-2344CDE03821}"/>
          </ac:picMkLst>
        </pc:picChg>
        <pc:picChg chg="add mod ord">
          <ac:chgData name="Rishi" userId="9c186df9-7a0f-4ca8-a65b-7acc6ff6802b" providerId="ADAL" clId="{79A9806A-D93D-4203-ADE4-3AF637E4CBBB}" dt="2021-02-04T07:58:56.101" v="1973" actId="1076"/>
          <ac:picMkLst>
            <pc:docMk/>
            <pc:sldMk cId="3430420017" sldId="299"/>
            <ac:picMk id="5" creationId="{BB898944-07BB-4FD2-B7B0-037C2D054EA6}"/>
          </ac:picMkLst>
        </pc:picChg>
        <pc:picChg chg="del">
          <ac:chgData name="Rishi" userId="9c186df9-7a0f-4ca8-a65b-7acc6ff6802b" providerId="ADAL" clId="{79A9806A-D93D-4203-ADE4-3AF637E4CBBB}" dt="2021-02-04T07:58:18.631" v="1959" actId="478"/>
          <ac:picMkLst>
            <pc:docMk/>
            <pc:sldMk cId="3430420017" sldId="299"/>
            <ac:picMk id="7" creationId="{068041AA-AB33-480A-A364-4B7953452554}"/>
          </ac:picMkLst>
        </pc:picChg>
        <pc:inkChg chg="add">
          <ac:chgData name="Rishi" userId="9c186df9-7a0f-4ca8-a65b-7acc6ff6802b" providerId="ADAL" clId="{79A9806A-D93D-4203-ADE4-3AF637E4CBBB}" dt="2021-02-04T19:25:39.871" v="1976"/>
          <ac:inkMkLst>
            <pc:docMk/>
            <pc:sldMk cId="3430420017" sldId="299"/>
            <ac:inkMk id="3" creationId="{93DCE4BC-DA29-4C96-9CD0-EC06AC908D2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21-02-04T18:38:24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2178 8871 0,'28'15'16,"-28"-15"-1,0 0-15,0 0 16,11 101-16,-5-31 16,5 16-1,1 14-15,10 31 16,1 5-1,-6 5-15,-6-1 16,-5 11-16,0 5 16,-1 15-1,-10-5-15,-1 0 16,0-10 0,6-5-16,0 5 15,0-15-15,6 0 16,5-5-1,-11-6 1,0 1-16,0 0 16,0 5-16,-5-16 15,-7-4 1,1-10-16,0-1 16,-12 11-1,23 10-15,0-5 16,0-1-1,6-14-15,11 0 16,-12-1 0,12 1-16,-5 5 15,-1-11-15,0-9 16,1-6 0,-1 6-16,-5-1 15,-6 6 1,5 20-16,-5 9 15,-5-9-15,-1 5 16,6-16 0,-11 6-1,11-5-15,0-16 16,-6-4-16,-5-16 16,5-10-16,0-4 15,1-21 1,-1-5-1,-5-15-15,5-5 16,6-5-16,0-5 16,6 0-1,-6 0-15,0 0 16,5 0 0,1 0-16,0 0 15,5 0-15,6-20 16,11 25-1,17 0 1,35-5-16,10 0 16,52 5-16,28-5 15,22 0 1,40 5 0,28 5-16,23 6 15,40 4-15,16-5 16,24 5-1,-1-10-15,17 10 16,0-10 0,-5 0-16,-6-5 15,-29 5-15,-22-5 16,-11-5 0,-52-10-1,-21-5-15,-35 5 16,-34-5-16,-28 0 15,-35-5-15,-21 0 16,-24 0 0,-5 4-16,-17-4 15,-23 10 1,-11 5-16,-22 20 16</inkml:trace>
  <inkml:trace contextRef="#ctx0" brushRef="#br0" timeOffset="7684.39">2116 11788 0,'39'56'15,"-39"-56"1,0 0-16,0 0 15,0 0-15,45 105 16,-5-64 0,-12 4-1,1 5-15,5 11 16,-23 19-16,6 11 16,0 4-1,6-4-15,-1 14 16,1-14-1,5-11-15,12 6 16,-1-16-16,12 6 16,12-16-1,10-10 1,-5-9-16,6-16 16,-1-15-16,6-30 15,1-20 1,-7-11-16,6-9 15,6-1 1,-11-4-16,11-10 16,-17 4-16,5 1 15,1 9 1,-29 1-16,12 0 16,-12 4-1,6 16-15,-11 10 16,10-5-1,1 10-15,0 4 16,6 6 0,11 5-16,5 5 15,-16 0-15,0 0 16,11 15 0,-12 5-16,-16 6 15,-1-1 1,-5 5-16,-5 10 15,-1 0-15,-5 5 16,11 21 0,-12-11-1,1 5-15,-1 6 16,-5 4-16,-11 6 16,5 14-1,-11 6-15,-5 9 16,5 1-1,5 4-15,7-4 16,-7 0 0,12-16-16,-5 11 15,5-16 1,0 1-16,11-1 16,0-4-16,1-16 15,4 10-15,13-19 16,-12 4-1,22-5 1,7-4-16,10-1 16,-11-5-16,18-5 15,10-9 1,12-6-16,11-5 16,29-5-1,-23-5-15,11 0 16,11 10-16,-28-10 15,23 0 1,-11 0 0,-1-10-16,1 5 15,-23-10-15,0-10 16,-1-15 0,-4-11-16,-7-19 15,-5-5 1,-17-16-16,-6-15 15,-5-4-15,-18 4 16,-16 6 0,-6 4-16,-6 1 15,1-11 1,-12 10-16,-6-9 16,6-1-1,-6 1-15,1 4 16,-1 0-1,0 6-15,1 9 16,-1-9-16,0 4 16,1-9-1,5 4-15,-12 6 16,12-1 0,6-4-16,0-1 15,-1 1-15,1 9 16,0-4-1,-1-1 1,-5-4-16,6 4 16,0 11-16,5 4 15,-11-4 1,11 19 0,-5-4-16,5 5 15,-11-1-15,0 11 16,6 5-1,0 5-15,-1-11 16,-10 6-16,-1-5 16,6 15-1,-6 0-15,1 4 16,5 6 0,0-5-16,5 20 15,-5-5 1,-5 0-16,10 10 15,-5 0-15,12 0 16,-1 0 0,0 5-1,1 5-15,-1 0 16,17-15-16,-5 5 16,5 10-1,12 0-15,-6 0 16,0-5-1,11 10-15,-11-5 16,-6 6-16,1 4 16,10 0-1,1 0-15,11 15 16,-17 0 0,17 11-16,-6 4 15,11 5 1,-10 6-16,5 9 15,-6 5-15,6 1 16,-12-1 0,7-9-16,5 9 15,-6 1 1,0-11 0,1 10-16,-7 1 15,1-1-15,11 6 16,-29-6-1,1 11-15,-6-11 16,-11-4-16,-12 19 16,6 6-1,-11 4-15,-1-4 16,-5 0 0,12 4-16,-12-4 15,5-16 1,12 1-16,12-6 15,5 6-15,5-6 16,7 6 0,16-11-16,11-10 15,7-4 1,10-11-16,12 0 16,6 0-16,11-14 15,11-6 1,0 0-1,0-5-15,-5-10 16,22 0-16,-6-10 16,7-5-1,-1-10-15,-17 0 16,-6-5 0,-5-5-1,-5 0-15,-7-1 0,-11-4 16,-5 10-1,-12-15 1,-11 5-16,0 0 16,-23-1-16,-5 1 15,0-5 1,-18-5-16,7 5 16,-12 4-1,-6 1-15,6-5 16,-6 0-16,1-6 15,5-9 1,0 0 0,11 0-16,-5-16 15,-1 1-15,1-1 16,-6-9 0,6 5-16,-12-1 15,17 11 1,-11 4-16,6 1 15,-6-10-15,6 9 16,-1 1 0,1 10-16,-6 0 15,17 9 1,-17 11-16,6-5 16,-1 15-1,-5-5-15,0 10 16,0 10-1,0 0-15,0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9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634 168,'-25'-1,"0"-1,0-1,-34-9,-70-26,-16-4,135 40,0 0,-1 1,1 0,-1 1,1-1,-1 2,1 0,-21 4,25-3,0 0,0 0,0 1,0 0,0 0,1 1,-1-1,1 1,0 0,0 0,0 1,0 0,1 0,0 0,-5 7,6-6,0 0,0 0,0 0,1 0,0 0,0 0,0 1,1-1,0 1,1-1,-1 1,1 0,0-1,1 1,-1-1,1 1,1-1,-1 1,1-1,0 0,1 0,-1 0,1 0,1 0,-1 0,1-1,0 0,0 1,0-2,8 8,-2-3,1 0,0-1,1-1,0 1,0-2,0 0,1 0,0-1,0-1,0 0,1-1,-1 0,1-1,0-1,0 0,24-2,-14 0,-1-2,0-1,0-1,0-1,0-1,-1-1,0 0,-1-2,23-14,-18 8,0-2,-2-1,37-34,-47 38,0-1,0 0,-2-1,0 0,-1-1,10-23,-17 33,0-1,3-14,-7 20,1 1,-1-1,1 1,-1-1,0 1,0-1,0 1,0-1,-1 1,1-1,-1 1,1-1,-2-2,1 4,1 0,0 0,-1 1,1-1,-1 0,1 1,-1-1,0 1,1-1,-1 1,1-1,-1 1,0-1,0 1,1-1,-1 1,0 0,0-1,1 1,-1 0,0 0,0 0,0 0,1-1,-1 1,0 0,0 0,0 1,0-1,-2 0,0 1,1 0,-1 0,1 0,-1 0,1 0,0 1,-4 1,-2 4,1-1,0 1,0 0,0 0,1 1,0 0,0 0,-4 10,-2 4,2 1,-9 28,5-4,3 1,1 0,3 0,-3 91,26 198,3-164,52 220,-47-303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53.1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582 1,'0'0,"-15"4,-21 8,-19 9,-21 10,-15 14,-13 15,-6 17,15-6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18:24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20197 5468 0,'17'0'94,"124"0"-79,-17 0 1,52 0 0,-70 0-16,106 0 15,317-18 17,-265 18-17,-175 0-15,316-17 31,-52 17-15,-35 0 0,-89-18 15,-211 18-31,-1 0 0,1 0 0,17-18 16,-17 18-16,-1 0 0,1 0 46,0 0-46,-1 0 47,1 0-15,0 0-32</inkml:trace>
  <inkml:trace contextRef="#ctx0" brushRef="#br0" timeOffset="2228.77">15981 12559 0,'17'-18'79,"1"18"-64,0 0-15,193-35 31,-34 17-15,-71 1 0,-89 17-16,195-18 15,-53 0-15,-18 1 16,159-19 0,-265 36-16,230-35 15,52 18 1,-70-1-1,-106 0 1,53 18 0,106-17 15,-265 17-31,195 0 31,-178 0-31,1 0 16,-35 0-1,53 0-15,140 0 47,-175 0-31,69 0 0,-52 0-1,0 17 1,0-17-1,53 18 17,-18-18-1,-70 0-31,-1 18 0,19-18 16,70 17 15,-89-17-31,230 35 47,-176-35-32,70 18 1,-124-18-16,72 0 16,-54 0-1,-17 18-15,-1-18 16,18 0 15,-17 0-31,0 0 47,-1 0-16,1 0-15,0 0 31,-1 0 46</inkml:trace>
  <inkml:trace contextRef="#ctx0" brushRef="#br0" timeOffset="12201.15">15610 12859 0,'0'17'78,"0"36"-63,0-35-15,0 35 16,0 106 15,0-124-31,0-17 0,0-1 16,0 36-16,0-35 15,0 70 1,0 0 15,0-70-15,18 17 0,-18-17-1,0-1 1,18-17-16,-18 18 15,0 0-15,17 17 32,-17-18-17,0 1 1,0 0 0,0 17-1,0 36 16,18-71 1,0 0-17,-1 0 1,1 0 0,17 0 15,-17 0-31,-1 0 0,19 0 15,369 0 17,-246-18-32,18 0 15,122 1 1,19-1 0,-248 18-1,177 0 16,-176 0-15,-18 0 0,-18 0-16,-17 0 15,-1 0 1,1 0 15,0 0 0,-1 0-31,1 0 32,0 0-1,-1 0 16,1 0-32,0 0-15,-1 0 16,18 0 15,-17 0-15,0 0 15,-1 0-15,1 0 15,0 0-31,-36 0 172,0 0-156,18-35-1,0 17-15,-17 18 0,-1-70 31,18 52-31,0-53 16,0 54 0,0-19-16,-18 19 15,1-160 32,17 160-47,0-1 16,0-17-16,-18-18 15,18-18 17,0 54-32,-17-36 31,17 35-15,0 1-1,0-19 1,0 19-1,-18-1 1,0 0 62,1 18-31,-1-17-16,0 17 94,1 0-93,-1 0-17,-35 0 1,36 0-16,-19 0 15,-122 0 1,69 0 0,-17 0-1,89 0-15,-89 0 16,-529 17 31,600-17-47,-142 18 15,19 0 1,87-18 0,18 0-1,35 0 1,-70 17 0,71-17-1,-1 0 16,-17 0-15,-53 18 0,52-18-1,1 0 1,17 0-16,-17 0 31,17 0 0</inkml:trace>
  <inkml:trace contextRef="#ctx0" brushRef="#br0" timeOffset="20203.9">8767 11483 0,'17'0'62,"1"0"-46,-1 0-16,1 0 16,264 18 15,-246-18-31,69 0 0,37 0 16,263 0-1,-70 0-15,18 0 16,-300 0-1,247 0 1,-265 0-16,159 17 0,-141-17 16,0 0-16,0 18 0,35-18 31,-70 0-15,-1 0-1,19 17 32,-19-17-47,1 0 16,0 0-1,-1 0-15,1 0 16,0 0 0,-1 0-1,1 0 16</inkml:trace>
  <inkml:trace contextRef="#ctx0" brushRef="#br0" timeOffset="33198.26">18927 7673 0,'17'0'188,"1"0"-173,-1 0-15,19 0 16,-19 0-1,1 0-15,0 0 0,-1 0 16,19 0-16,-19 0 0,18 0 16,-17 0-1,0 0-15,-1 0 16,1 0 0,0 0-1,-1 0 1,36-18-1,-17 18 1,-19 0-16,36 0 16,18 0-1,-18 0 1,-36 0-16,89-17 31,-88 17-15,-1 0-16,1 0 15,0 0-15,-1-18 16,1 18 0,-1 0-1,1 0 1,0 0 0,-1 0-1,1 0 1,0 0 15,-1 0 16,1 0 0</inkml:trace>
  <inkml:trace contextRef="#ctx0" brushRef="#br0" timeOffset="43555.82">26441 7549 0,'17'0'78,"1"0"-78,17-17 0,71-1 16,-71 1-16,459-107 31,-335 89-16,17-18-15,-140 53 16,281-71 0,-229 54-1,-70 17 1,0 0 93,-1 0-77,1 0-17,35 0 1,-36 17-16,19-17 15,-19 0-15,1 0 0,53 18 16,34 17 15,-52-17 1,-53-1 108,-17-17-77,-1 18-48,0-18 1</inkml:trace>
  <inkml:trace contextRef="#ctx0" brushRef="#br0" timeOffset="45347.94">26494 7638 0,'0'-18'110,"17"18"-110,1 0 15,52 0 1,-34 0-16,-1 0 0,0 0 16,-17 0-16,299 0 31,-246 0-16,0 0-15,-54 0 16,107 0 0,-54 0-1,-17 0-15,18-18 16,35 18 15,-89-17-31,54 17 16,-36 0-1,18 0 1,-35 0 0,17-18 15,0 18-15,-17 0-1,-1 0 1,1 0-16,0-18 15,35 18 17,-36 0-17,18-17 1,-17 17 0,0 0-1,17-18 1,18 18 31,-35 0-32,-1 0-15,1-17 47,0 17 0</inkml:trace>
  <inkml:trace contextRef="#ctx0" brushRef="#br0" timeOffset="48157.54">26829 8414 0,'-18'0'15,"18"-18"1,-35 18 15,17 0 0,1 0 1,-1 0-17,0 0 1,1 0-16,-19 0 15,1 18 1,0-1 0,17 19-1,1-1 17,-1 0-17,18-17 32,35-18-31,-17 17-16,-1-17 0,1 18 15,53 0 1,17-18 0,-71 0-1,1 0-15,17 0 16,-52-18 46,-1 0-46,0 1 0,1 17-16,-1-18 0,36 18 125,-1 0-125,19 18 15,-1-1 1,18 19-1,-18-19 1</inkml:trace>
  <inkml:trace contextRef="#ctx0" brushRef="#br0" timeOffset="48701.16">27111 8237 0,'18'0'16,"-18"18"0,35 17-1,-35-17-15,70 52 16,-52-34-1,35 17 1,88 123 15,-123-158-31,-1-1 0,36 19 32,-35-19-17,0-17 16,-18-17 32,-18-19-63,0-17 16,18 36-16</inkml:trace>
  <inkml:trace contextRef="#ctx0" brushRef="#br0" timeOffset="49223.32">27517 8273 0,'-18'0'47,"-35"53"-31,0-18-1,-17 18 1,-19 0 0,19 17 15,52-70-15,1 35-1,-36 18 16</inkml:trace>
  <inkml:trace contextRef="#ctx0" brushRef="#br0" timeOffset="49804.23">27640 8590 0,'53'-18'46,"-35"18"-46,35 0 16,35 0 15,-18 0-15,-52 0-16,17-17 16,1 17 15,-36-18-31,-18 18 78,0 0-62</inkml:trace>
  <inkml:trace contextRef="#ctx0" brushRef="#br0" timeOffset="50198.92">27781 8431 0,'0'18'31,"0"17"-15,0-17-16,18-18 16,-18 70-1,18-34 1,-1-19-1,-17 1 1,18-18 62</inkml:trace>
  <inkml:trace contextRef="#ctx0" brushRef="#br0" timeOffset="51247.58">28222 8361 0,'18'0'47,"-18"17"-47,18 107 31,-18-89-15,0 18-1,0-18 1,0-52 93,0-1-109,17 18 16,-17-18-16,18 18 16,-1 0-1,1-17 1,53 52 31,-36-17-32,-17 17 1,-1-17-16,1 17 31,-18 0 0,0-17-15,-18-18 0,1 0-1,-54 18 1,18-1 0,0 1 15,18-18-16,-53-18 1,70 18 0,0 0-16,18-17 47,18-1-1</inkml:trace>
  <inkml:trace contextRef="#ctx0" brushRef="#br0" timeOffset="60787.79">18803 6914 0,'0'18'94,"0"17"-94,-18 1 15,18-19-15,-17 107 16,17-107 0,0 72-16,-18 52 15,1-18 1,-19 124 31,36-212-47,0-17 0,0 35 15,0-35 1,0 17 15,18-35 16,0 17-31,-1-17-16,1 0 15,-1 0-15,1 0 16,35 0 0,-35 18-16,-1-18 0,265 35 31,-176-35-16,18 0-15,246-17 32,-229-1-17,-105 0 1,34 1 0,-52-1-1,17 18 16,-17 0-31,-1-17 16,-17-1 78,18 18-94,-18-18 15,0 1-15,0-1 0,0-158 47,0 158-47,0-17 0,0-1 16,0-52 0,0-53-1,-18 71 1,18-124 31,-17 141-16,-1 53-15,18-18-1,0 0 16,-18 18-15,1-17 0,-1-1-1,1 18 1,17-18-16,-18 18 16,-17 0 30,-18 0-14,35 0-32,-105 0 31,105 0-31,-70 0 16,-106 0-1,176 0-15,-194 0 31,89 0-15,105 0 0,-88 0-1,-17 18 1,105-18-16,-123 0 31,124 0-31,-72 0 16,72 0 15</inkml:trace>
  <inkml:trace contextRef="#ctx0" brushRef="#br0" timeOffset="62778.76">23389 9384 0,'0'18'78,"0"-1"-62,0 1-16,0 52 0,18-17 16,-18 35-1,17-17 1,19 0 0,-19-36 15</inkml:trace>
  <inkml:trace contextRef="#ctx0" brushRef="#br0" timeOffset="63275.29">23583 9384 0,'18'0'15,"-18"18"1,0-1-16,35 107 31,-35-71-31,18 70 31,-18 0-15,0-52 0,0-53-16,17-18 78,-17-18-63</inkml:trace>
  <inkml:trace contextRef="#ctx0" brushRef="#br0" timeOffset="63754.28">23883 9613 0,'35'53'31,"-35"-35"-15,18-18-16,0 53 15,52 17 1,-17-17-1,0 0 1,-35-53-16,17 18 16,0-1 15,-17-17-15,-18-17 46,0-1-46</inkml:trace>
  <inkml:trace contextRef="#ctx0" brushRef="#br0" timeOffset="64175.5">24130 9666 0,'-18'18'15,"1"-1"-15,-54 54 47,54-71-47,-72 70 32,54-52-32,17-18 15,-52 71 1,35-54-1,17 1 1</inkml:trace>
  <inkml:trace contextRef="#ctx0" brushRef="#br0" timeOffset="64876.98">24324 9490 0,'18'0'31,"-18"35"-15,0-17-16,0-1 16,0 1-16,0 123 31,0-123-31,0 123 15,0-124 1,0 19-16,0 34 16,17-52-1,-17 0-15,18-1 16,0-17 0,-1-17 30,1-36-30,-18 35-16</inkml:trace>
  <inkml:trace contextRef="#ctx0" brushRef="#br0" timeOffset="65350.48">24589 9402 0,'-18'88'31,"18"-53"-15,0 88 0,0-17-1,-18 0 1,1 53-1,-1-89 17,36-70-1,-18-17 0,0-36-15</inkml:trace>
  <inkml:trace contextRef="#ctx0" brushRef="#br0" timeOffset="66382.53">24747 9878 0,'0'-18'47,"18"18"-32,0 0 1,-18 18 47,17-1-48,1 1-15,0 0 31,-18-1-31,0 1 16,17-18-16,-17 35 31,0-17-15,-17 0 0,-1-1-1,-17 1-15,17 35 31,0-53 48,36 0-1,0 0-63,17 0 1,-17 0 0,-1 0-16,18 0 15,18 17 1,-17 1 15,-19-18-31,-17 18 31</inkml:trace>
  <inkml:trace contextRef="#ctx0" brushRef="#br0" timeOffset="67722.67">24818 9331 0,'0'0'16,"18"0"15,-18 18 63,17-18-94,-17 17 16,0 1-16,0 0 15,0-1 1,0 1-1,0 17 1,0 18 0,-53 18 15,53-54-31,-17 18 16,34-35 155,1 0-155,0 18-16,-1-18 0,54 18 47,-54-18-47,1 17 0,0-17 31,-1 0-15,-17-17 109,0-1-110,0 0-15</inkml:trace>
  <inkml:trace contextRef="#ctx0" brushRef="#br0" timeOffset="69327.45">25012 9225 0,'0'-18'16,"-35"18"15,17 18-15,-17-18-1,17 0-15,0 0 16,-17 0-1,0 0-15,-18 18 32,35-18-32,-35 0 31,36 17 0,-1-17-31,18 18 16,-17-18-1,-1 18 1,18-1 15,-18 1-15,1-18 0,17 18-1,-18 17 1,18-17-1,0-1 1,0 36 15,0-35-15,0 35 0,0 0 15,18-53-31,-18 17 15,0 1 1,17-18-16,1 35 31,0-17 1,-18-1-32,17-17 15,1 18 1,-1 0 15,1-18-31,17 17 31,-17-17-15,0 0 0,-1 18-1,1-18-15,17 0 47,0 0-31,-17 0-1,35-18 1,-35 1 0,35-1 15,-36 0-16,1 18 17,-18-17-17,18 17 1,17-36 15,-18 19-15,1 17-16,0-35 31,-1-18 16,-17 17-31,0 19-1,0-19 1,0 19-16,-35-54 31,35 54-31,-88-54 47,53 53-31,-71-17 30,88 35-46,-123-35 32,70 17-17,36 53 17</inkml:trace>
  <inkml:trace contextRef="#ctx0" brushRef="#br0" timeOffset="76713.03">24906 9402 0,'0'35'78,"18"0"-78,-1-17 16,-17-1-16,71 54 31,-71-53-31,18-18 16,-36-18 93,18 0-93,-18 18-16,18-17 0,-17-1 0,-1 0 15,-53-35 1,36 18 0,18 18-16,-36-1 31,17 0-16,19 18 1,17 18 62,17-18-78,1 70 0,35-17 31,-53-35-31,35 0 16,-17-18 31,-18-36-16,0 19-31,0-19 16</inkml:trace>
  <inkml:trace contextRef="#ctx0" brushRef="#br0" timeOffset="79100.1">13335 9931 0,'0'17'47,"0"19"-31,0-19-16,0 1 0,0 88 15,0 0 1,0-89-16,0 142 31,0-124-31,0 18 16</inkml:trace>
  <inkml:trace contextRef="#ctx0" brushRef="#br0" timeOffset="79612.07">13776 9984 0,'0'17'47,"0"54"-31,0-54-16,0 1 15,0 17-15,0 71 16,18-35 15,-18-36-31,17 0 16,-17-17 15,0-36 31</inkml:trace>
  <inkml:trace contextRef="#ctx0" brushRef="#br0" timeOffset="80042.6">14093 10213 0,'36'18'15,"-19"-18"1,-17 17-16,18-17 0,35 88 31,0-52-15,-53-19-16,53 19 16,-36-19-1,19 1-15,-19-18 16,1 0 15</inkml:trace>
  <inkml:trace contextRef="#ctx0" brushRef="#br0" timeOffset="80408.39">14376 10319 0,'-18'0'16,"-70"35"15,70-17-15,-17 17-16,-36 18 31,36-18-15,17-17-1,1 17 1</inkml:trace>
  <inkml:trace contextRef="#ctx0" brushRef="#br0" timeOffset="80923.78">14799 10195 0,'0'18'15,"0"0"-15,0 52 32,0-52-32,0 52 15,0-34 1,0 34 15,0-52-15,18-18-1,-1-18 48,1 0-63,0 1 0</inkml:trace>
  <inkml:trace contextRef="#ctx0" brushRef="#br0" timeOffset="81262.09">15028 10178 0,'0'35'15,"0"-17"-15,0 17 16,0 35 0,0-34-16,0-1 15,0-17-15,0-1 0,0 124 47,0-123-47</inkml:trace>
  <inkml:trace contextRef="#ctx0" brushRef="#br0" timeOffset="82731.99">15381 10548 0,'0'-18'31,"0"1"0,0-1-31,0 0 0,18 1 16,-18-18-1,17 17 17,1 18-17,0 0 17,-1 0-17,-17 18 1,18-1-1,-18 1-15,18 17 16,-1 0 0,-17-17-1,0 17 1,0-17 15,0 0-31,-17-18 16,17 17-1,-18-17-15,0 18 32,36-18 124,0 0-156,-1 0 16,19 18-16,-19-18 15,18 0 1,-17 0 31,-18 17 46</inkml:trace>
  <inkml:trace contextRef="#ctx0" brushRef="#br0" timeOffset="83862.96">13406 10777 0,'17'0'16,"-17"18"-16,35-18 15,107 0 1,-37 0-1,195 18 1,0 17 0,-88 0-1,-53 0-15,105 1 32,-246-36-17,105 0 1,-105 0-1,17 0-15,53 0 32,-52 0-32,34 0 31,-52 0-31,35 0 16,35 0-1,-70 0 1,-1 0-16,19 0 15,-1 0 1,53 0 31,-70 0-47,17 0 16,-17 0-16,17 0 15,18 0 32,-53-18 31,-18 18-62,0 0-16,1 0 15,-18-18-15</inkml:trace>
  <inkml:trace contextRef="#ctx0" brushRef="#br0" timeOffset="-152263.67">17445 8096 0,'18'0'46,"17"0"-46,-18 0 16,54 18-16,-53 0 0,229 34 16,-212-34-16,212 35 15,-194-53-15,299 71 16,72-36 0,176-18 15,-406-17-31,35-17 15,18-1 1,-106 1-16,-106 17 31</inkml:trace>
  <inkml:trace contextRef="#ctx0" brushRef="#br0" timeOffset="-150989.61">15316 16042 0,'18'0'31,"-1"0"0,-17-18-31,0-52 16,0 17-1,18 0-15,-18-53 16,18-247 15,-18 283-15,17-36 0,1 88-16,35-158 15,-36 141 1,1-1-16,0 36 0,-1-17 31,1 17-15,0 17-1,-1 1 1,1 0-16,-1 17 16,1 0-1,0-17 1,-18 53 15,-18-54-31</inkml:trace>
  <inkml:trace contextRef="#ctx0" brushRef="#br0" timeOffset="-150633.43">15228 15672 0,'17'0'15,"1"0"1,0 0-1,-1 0-15,107-18 32,-107 18-32,72 0 31,-72-18-31,1 18 0,0 0 31,-1 0-31,1 0 16,-1 0-1</inkml:trace>
  <inkml:trace contextRef="#ctx0" brushRef="#br0" timeOffset="-149930.66">16022 15231 0,'0'17'94,"-18"1"-79,18 0-15,0-1 0,-18 19 16,1 16-16,-19 1 16,36-35-1,0 0-15,-35 87 16,35-34 15,0-53-31,0-1 0,0 19 16,18-1-1,52 18 17,-52-36-32,0 1 15,34 17 1,-34-35-1,0 0-15,-1 0 32,1 0-1,0-17-15</inkml:trace>
  <inkml:trace contextRef="#ctx0" brushRef="#br0" timeOffset="-149555.17">16268 15672 0,'18'0'31,"0"17"-31,88 89 32,-89-88-17,1-1-15,-1 1 0,54 35 16,-53-53-1,-1 0 1,-17-18 31,0 1-31,0-1-16</inkml:trace>
  <inkml:trace contextRef="#ctx0" brushRef="#br0" timeOffset="-149230.09">16498 15725 0,'0'17'0,"-36"1"16,19-18-1,-89 88 17,88-53-17,1-17 1,-1 0 0,0-1-1,36-17 32,0-17-31</inkml:trace>
  <inkml:trace contextRef="#ctx0" brushRef="#br0" timeOffset="-148606.7">16586 15460 0,'35'0'0,"-70"0"0,106 0 16,-19 18-1,37 17 1,-36 18-16,-36-36 16,89 107-1,-88-89 1,-18-17-16,0 17 0,0 0 15,0 54 1,0-36 0,-18-18-1,-35 35 1,53-52 0,-18-18-16,18-18 62,0-17-46,18-18-16</inkml:trace>
  <inkml:trace contextRef="#ctx0" brushRef="#br0" timeOffset="-148109.86">17097 15830 0,'53'0'31,"-35"0"-15,0 0-16,-1 0 16,1 0-16,53 0 15,-19 0 1,-16 0 0,-54 0 62</inkml:trace>
  <inkml:trace contextRef="#ctx0" brushRef="#br0" timeOffset="-147803.81">17062 15954 0,'18'0'16,"-1"0"-1,1 18 1,0-18 0,-1 17-16,19 1 15,-1-18 16,-17 0-31,-1 0 16,1 0 15,0 0 16</inkml:trace>
  <inkml:trace contextRef="#ctx0" brushRef="#br0" timeOffset="-146080.41">17697 15407 0,'0'18'16,"0"-1"-1,0 1-15,18 35 16,-1 0-1,1 17 1,-18-52-16,0 0 0,18 17 16,-18-17-16,17 52 15,-17-52-15,0 70 16,18-35-16,-18-35 16,0 17-16,0-18 15,0 1 1,0-36 62</inkml:trace>
  <inkml:trace contextRef="#ctx0" brushRef="#br0" timeOffset="-145581.11">18050 15389 0,'18'36'31,"-18"-19"-31,35 107 15,-35-71 1,18 0-16,-1 35 16,-17-70-16,0 52 0,0 71 15,0-35 17,0-88-32,0-1 0,0 1 0,0 0 31,0-1 16,0-34-16,0-1-31</inkml:trace>
  <inkml:trace contextRef="#ctx0" brushRef="#br0" timeOffset="-145140.61">18315 15830 0,'17'0'0,"1"18"16,52 53 15,-52-54-31,53 54 31,-54-54-31,1 19 0,17-1 16,0-17-1,-17-1 1,17-17 15,-52 0 16,-1 0-31,18-17-16</inkml:trace>
  <inkml:trace contextRef="#ctx0" brushRef="#br0" timeOffset="-144752.8">18491 15936 0,'-18'0'31,"18"18"-15,0 0-16,-17-1 15,-1 1 1,18-1-16,-18 19 16,1-36-1,17 17-15,-18-17 16,18 18-16,-18-18 0,1 0 31</inkml:trace>
  <inkml:trace contextRef="#ctx0" brushRef="#br0" timeOffset="-144111.87">18773 15566 0,'35'35'16,"-17"-35"-16,35 177 31,-53-142-15,18 18-16,-18 35 15,0-18 1,0-34-16,17 52 31,-17-70-15,0-1 0,-17-17 46,17-17-46,0-1-16,0 0 0</inkml:trace>
  <inkml:trace contextRef="#ctx0" brushRef="#br0" timeOffset="-143609.79">19020 15548 0,'53'88'31,"-35"-88"-31,-18 36 16,17 34-16,1 18 15,0-52 1,-1 70-16,-17-36 15,36 18 1,-36-52 0,0-19-16,17 18 15,-17-17-15,0 0 16,0-1 0,0-34 46,-17-1-46,17-17-16,0 17 0</inkml:trace>
  <inkml:trace contextRef="#ctx0" brushRef="#br0" timeOffset="-142631.95">19338 15319 0,'17'0'93,"1"0"-77,0 0 0,-1 0-16,1 0 31,-1 53 0,-17-36-31,18 36 16,0-35-1,-18 0-15,17 17 16,-17 18 31,0-36-47,-17 1 15,-1 0 1,0-18-16,1 17 0,-18 1 31,-1-18-15,54 0 78,0 0-79,-1 0-15,18 0 32,-17 0-32,0 0 0,17 0 15,-17 0 1,-1 0-1,1 0 32</inkml:trace>
  <inkml:trace contextRef="#ctx0" brushRef="#br0" timeOffset="-139947.11">20131 15830 0,'18'0'15,"0"0"1,-1-17 15,1 17-15,0 0-1,-1 0 1,1 0 0,-1 0-16,160 0 31,-89 17-15,-70-17-16,17 0 0,-17 18 15,-36-18 63,0 0-62</inkml:trace>
  <inkml:trace contextRef="#ctx0" brushRef="#br0" timeOffset="-139517.14">20026 16077 0,'35'0'31,"-18"0"-31,1 0 16,0 0-16,-1 0 16,19 0-16,69 18 15,37-18 1,-72 0-1,-35 0-15,107 0 32,-125 0-32</inkml:trace>
  <inkml:trace contextRef="#ctx0" brushRef="#br0" timeOffset="-138997.84">20608 15636 0,'35'0'31,"-35"18"-31,106 53 31,-89-54-31,1 1 16,17 17 0,-17 0-16,17 18 15,0 18 1,-35-18-1,-17 88 17,-71-71-1,70-70-31,-70 36 31,53-19-15,17-17-16</inkml:trace>
  <inkml:trace contextRef="#ctx0" brushRef="#br0" timeOffset="-137832.52">15775 17718 0,'17'0'31,"1"0"-16,-18-18-15,0 1 16,17-1-16,-17 0 0,0 1 16,18-283 31,0 106-32,35 53 1,-36 88-16,-17 35 15,18 0 1,0 18 15,-1 0 1,1 0-32,0 18 15,-18 0-15,17-1 16,1-17-16,17 53 31,-35-35-15,18-18-1,-18 18 1</inkml:trace>
  <inkml:trace contextRef="#ctx0" brushRef="#br0" timeOffset="-137466.27">15810 17347 0,'0'0'0,"17"0"31,1 0-31,0 0 16,17 0-1,71 0 17,-71 0-32,18 0 15,0 0 1,0 0-1,0-17 1</inkml:trace>
  <inkml:trace contextRef="#ctx0" brushRef="#br0" timeOffset="-136830.84">16568 16995 0,'-17'0'47,"17"17"-16,-18-17-31,0 36 16,18-19-16,-35 18 15,35-17-15,-70 106 32,34-36-17,36-53-15,0 0 0,0 124 47,18-124-31,17 1-1,-17-19 1,-1 1-16,36 0 16,18-1 31,-71 1 15,0-36-46,18 1-1</inkml:trace>
  <inkml:trace contextRef="#ctx0" brushRef="#br0" timeOffset="-136362.83">16692 17206 0,'17'0'15,"1"18"1,0 0-16,35 34 16,70 107 30,-52-88-14,-36-71-17,-17 17 17,-36-17 30,18-17-46</inkml:trace>
  <inkml:trace contextRef="#ctx0" brushRef="#br0" timeOffset="-135951.31">16921 17312 0,'-18'0'31,"18"18"0,-17-1-31,-54 72 31,54-54-15,-19 18 15,19-53 32</inkml:trace>
  <inkml:trace contextRef="#ctx0" brushRef="#br0" timeOffset="-135379.47">16921 17030 0,'18'18'31,"-18"-1"-31,70 71 31,89 89 0,-141-160-31,70 89 16,-35-35 0,-36-1-1,1-34 1,-18-1-1,-35 18 17,-18 0-1,18-18-15,17-17-1</inkml:trace>
  <inkml:trace contextRef="#ctx0" brushRef="#br0" timeOffset="-134566.2">17468 17365 0,'18'0'47,"-1"0"-16,1 0-15,35 0 15,-36 0-15,36 0-1,-35 0 1,0 0-16,-1 0 16,1 0-1</inkml:trace>
  <inkml:trace contextRef="#ctx0" brushRef="#br0" timeOffset="-134102.45">17538 17647 0,'0'0'0,"18"0"47,0 0-32,-1 0 1,19 0-1,-19 0 1,36 0 15,35 0 1,-70 0-17</inkml:trace>
  <inkml:trace contextRef="#ctx0" brushRef="#br0" timeOffset="-133364.31">18068 16995 0,'0'17'16,"0"1"-16,0 52 16,0-17-1,17 230 16,-17-266-31,36 248 32,-36-212-17,17 70-15,-17-52 32,0-89 14,-53-70-14</inkml:trace>
  <inkml:trace contextRef="#ctx0" brushRef="#br0" timeOffset="-132739.92">18332 17136 0,'18'0'0,"-1"17"15,1 19 1,17 34 0,-35-52-16,36 123 15,-19 18 1,1 70 15,-18-176-15,0 70 15,18-105-15,-1-18 15,-17-18 31,-17 18-46,17-35-16,0-35 16</inkml:trace>
  <inkml:trace contextRef="#ctx0" brushRef="#br0" timeOffset="-132267.95">18703 17171 0,'17'0'16,"1"0"-1,0 18-15,-18-1 0,88 71 32,-35 1-1,-18-54-16,-17-17-15,-1-1 47,-17-34 31</inkml:trace>
  <inkml:trace contextRef="#ctx0" brushRef="#br0" timeOffset="-131784.11">19038 17206 0,'17'18'15,"1"-18"1,-18 18-16,0-1 15,35 36-15,-35-18 16,0 54 0,0-72-16,0 195 31,0-194-31,-17 140 16,17-34-1,-18-36 1,18-70 15,-18-18 16,1-18-31,17 0-16,0 1 15</inkml:trace>
  <inkml:trace contextRef="#ctx0" brushRef="#br0" timeOffset="-131228.04">19408 17577 0,'18'0'31,"-1"0"-15,19 0-1,-1 0 1,-17 0-16,-1 0 16,107 0-1,-107 0-15,1 0 16,53 0 15,-36 0-15,-17 0-16</inkml:trace>
  <inkml:trace contextRef="#ctx0" brushRef="#br0" timeOffset="-130589.91">19920 17294 0,'17'18'31,"19"17"-15,-36-17-16,17-18 0,54 88 15,52 89 16,-52-89-31,52 71 16,-105-142 0,158 195-1,-176-195 1,71 36 0,-53-35-16,-1-18 15,1-18 16,-36 1 1,-88-124-17,89 105-15</inkml:trace>
  <inkml:trace contextRef="#ctx0" brushRef="#br0" timeOffset="-129993.03">20290 17383 0,'0'17'16,"18"-17"-16,-1 53 15,-17 35 1,0-35-1,-17 18 1,-1-18-16,-52 123 47,70-158-31,-18-18-1,18 17 1,-18 1-1,1 0 17,17-36 61,0 0-93,70-52 16</inkml:trace>
  <inkml:trace contextRef="#ctx0" brushRef="#br0" timeOffset="-128996.21">20802 17771 0,'17'0'47,"-17"17"-47,18 19 16,-18-19-16,18 36 31,-18-35-31,0 52 16,17-70-1,1-17 79,-1-1-94,-17 0 0,18 18 16,0-35-16,35-35 47,-36 70 0,1 17-32,-18 1 1,18-18-16,35 88 15,-36-70 1,1 17-16,-1-35 0,1 0 31,-18-18 32,0 1-48,0-1-15,0 0 16,-35-34 15,17 34-15,1 18-16,-1-18 31,0 18-31,18-17 31</inkml:trace>
  <inkml:trace contextRef="#ctx0" brushRef="#br0" timeOffset="-128390.56">21348 17189 0,'0'88'47,"0"-18"-32,0-52-15,18 88 16,0 0 0,-18-89-16,35 213 31,-35-213-31,18 195 31,-18-177-31,0-17 16,17-18 15,-34-71 0,17 54-31,0-107 31</inkml:trace>
  <inkml:trace contextRef="#ctx0" brushRef="#br0" timeOffset="-127813.49">21454 17436 0,'18'0'31,"0"0"-15,-18 17 0,17 1-1,-17-1-15,35 89 16,-17-88-16,17 105 15,-17-34 1,35 175 15,-35-87 1,-1-160-32,-17 19 15,-17-54 48,17 0-63,-53-176 31,53 159-31,-18 17 0</inkml:trace>
  <inkml:trace contextRef="#ctx0" brushRef="#br0" timeOffset="-126819.04">21719 17171 0,'-18'0'31,"1"0"0,34 0 1,1 0-17,0 0-15,-1 0 16,-17 18 0,18-18 30,-18 17-46,17 107 47,-52-54-31,18-34-16,-1-19 16,0 18-1,1-17 16,34-18 79,1 0-79,0 0-15,-1 0 31,1 0 15,-1 0-15</inkml:trace>
  <inkml:trace contextRef="#ctx0" brushRef="#br0" timeOffset="-116377.02">15263 16236 0,'18'0'125,"-1"0"-125,1 0 16,-18 18-16,18-18 0,176 17 31,-124 1-31,89-18 16,70 18 0,-88-18-1,-17 0 1,105 35-1,-176-35 1,0 0-16,0 0 0,70 0 16,-87 18-1,299-18 1,-300 0 0,53 0-16,-52 0 15,87 0 1,-88 0-16,142 0 15,-19 0 1,-16 0 0,-37 0-1,-34 0-15,17 0 16,-53 0-16,142 0 31,-107 0-31,1 0 16,-18 0-1,-18 0-15,-17 0 16,35 0-16,-18 0 16,124 0 15,-142 0-31,19 0 0,-19 0 0,1 0 16,17 0-16,-17 0 15,88 0 16,-71 0-15,-17 0-16,17 0 16,-18 0-16,19 0 15,34 0 17,-52 0-32,0 0 15,-1 0 1,1 0-16,-1 0 15,-17 17 1,18-17-16,0 0 16,-1 0-1,1 0 1,0 0-16,-1 0 31,1 0-15,0 0-1,-1 0 17,1 0-17,-1 0 17,1 0-1,0 0 63,-18-17-79,17 17 16,1 0-15,0 0 0,-1 0 15,1 0-15,0 0 15,-18-18-31,17 18 31,1 0 0,0 0 16,-1 0 0,1 0-16,-1 0 1,-17-18 77,0 1-93,0-1-1,-17 18-15,17-18 0,0-52 16,-18-107-1,36-69 17,-18 228-32,17-159 15,-17 160-15,0-54 0,18 54 16,-18-89-16,0-35 16,0-106 30,0 229-46,0-52 32,0 52-17,0-17 1,-18 35 31,1 0 0,-1 0-16,1 0-15,-1 0-1,-70 0 16,70 0-31,0 0 0,-17 0 16,0 0 0,17 0-16,-88-18 15,-70-17 17,70 17-32,89 18 15,-301-18 1,53 18-1,124 0 1,35 0-16,-634 18 47,599-18-31,105 0-16,-405 35 31,424-35-31,-195 0 15,194 0-15,-158 0 16,-89-17 15,124 17-31,18 0 16,105 0-16,-194 0 16,195 0-1,-212 0 1,211 0-16,-70 17 15,52-17 1,1 0-16,18 0 0,-89 0 31,88 0-15,-17 0 0,17 0-1,0 0 1,1 0-16,-1 0 15,-52 0 17,52 0-17,0 0 17,18 18 30,0 0-46,0 87-1,0-69-15,18 70 16,-18-53-16,18 141 31,-1 194 0,-17-371-31,0 124 32,0-123-32,18 88 15,-18-36-15,0-34 16,0-1 0,0-17-1,18-18 110</inkml:trace>
  <inkml:trace contextRef="#ctx0" brushRef="#br0" timeOffset="-110602.59">19179 15284 0</inkml:trace>
  <inkml:trace contextRef="#ctx0" brushRef="#br0" timeOffset="-110357.86">19179 15284 0,'18'0'78</inkml:trace>
  <inkml:trace contextRef="#ctx0" brushRef="#br0" timeOffset="-109824.62">19197 15284 0,'17'0'94,"36"35"-79,-35-35-15,-1 18 16,19-1-16,-19 1 0,71 17 15,1 0 1,-36 1 0,-36-36-16,1 17 31,-18 1 31,0 0-46,17-1 0,-17 1-16,18-18 15,17 35 17,-52-35 46,17-18-63,-18 18 1</inkml:trace>
  <inkml:trace contextRef="#ctx0" brushRef="#br0" timeOffset="-109159.58">19567 15160 0,'0'18'78,"0"-1"-78,0 1 15,0 0 1,-18-1 0,18 1-16,-53 53 15,36-36 1,-1 18-1,-17 17 1,17-34-16,-17 87 31,35-88-15,0-17-16,0 0 0,-18-1 16,18 1-1,0 0-15</inkml:trace>
  <inkml:trace contextRef="#ctx0" brushRef="#br0" timeOffset="-101954.31">11942 9419 0,'17'0'32,"1"0"-32,-1 0 15,1 18-15,0-18 0,299 0 32,124 0-17,-176-18 1,-177 18-16,229-17 15,-228-1-15,369-17 32,-193 35-17,-36-18-15,-158 18 16,176-18 0,88 18-1,-212-17 1,-87 17-1,34 0 1,-52 0-16,17 0 16,-17 0-16,17 0 31,-17 0-15,-1 0-1,1 0 1,0 0-16,52 0 31,1 17-15,-18 1-1,52 0-15,-69-18 16,17 0-16,-36 17 16,1-17-1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5:28.8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336 298,'10'7,"-7"-5,0 0,0 0,0 0,0 0,6 2,-8-4,0 0,0 0,0 0,-1 0,1 0,0 0,0 0,0 0,0 0,0 0,-1 0,1-1,0 1,0 0,0 0,-1-1,1 1,0-1,0 1,-1-1,1 1,0-1,-1 1,1-1,-1 0,1 1,-1-1,2-1,2-5,0 1,-1-1,0-1,0 1,0 0,-1-1,0 0,0 1,0-14,-1 8,0-1,-1 1,-1-1,-4-24,3 30,0 0,0 1,-1 0,0-1,0 1,-1 0,1 0,-2 1,1-1,-1 1,-5-6,6 8,-1 0,1 0,-1 1,0 0,0-1,0 2,0-1,0 1,-1-1,1 1,-1 1,1-1,-1 1,0 0,-8 0,3 1,1 0,-1 1,1 1,-1-1,1 2,0-1,0 1,0 1,0 0,1 0,-1 1,1 0,0 1,1 0,-1 0,1 1,0 0,1 1,-13 15,11-11,0 1,0 1,1 0,1 0,0 0,1 1,1 0,0 0,1 0,0 1,2 0,-2 25,4-24,0 1,2-1,0 0,1 1,1-1,0 0,1-1,14 30,-9-26,1-1,1 0,1 0,0-1,2-1,20 20,-8-13,2 0,1-2,0-1,2-2,0-1,1-1,1-2,44 14,-21-13,0-2,90 10,-66-17,102-4,-119-6,-24-2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5:29.3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426 56,'-9'-6,"0"-1,0 1,0 1,-1 0,0 0,0 1,0 0,-1 1,1 0,-20-3,21 5,0 1,0 0,0 0,0 1,1 0,-1 1,0 0,1 0,-1 1,1 0,-1 0,1 1,-13 8,8-2,0 0,0 1,1 0,1 1,0 0,0 0,1 2,1-1,0 1,1 0,1 1,-8 21,10-24,1 0,0 0,1 0,1 1,0 0,1-1,0 1,0 0,2 0,-1-1,2 1,0 0,0-1,1 1,1-1,6 16,-4-17,-1-1,2-1,-1 1,1-1,1 0,-1-1,1 1,1-2,9 8,-4-5,1-1,-1 0,2-2,-1 1,26 7,-10-7,0 0,1-3,-1 0,1-2,0-2,36-2,-25-2,84-17,-101 14,0-2,-1 0,0-2,31-16,-46 20,-1 1,0-1,0-1,-1 1,1-2,-2 1,1-1,-1 0,8-12,-12 15,1-1,-1 0,0 0,-1-1,0 1,0-1,0 1,-1-1,1 0,-2 1,1-1,-1 0,0 0,0 1,-3-13,0 6,-1 0,0 1,-1 0,0 0,-1 0,0 0,-1 1,0 0,-12-14,2 6,-1 0,0 1,-41-30,37 33,-1 1,-1 0,0 2,0 1,-1 1,-33-9,37 13,0 2,-1 0,0 2,0 0,0 1,0 2,0 0,-22 4,-37 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5:29.9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1 426,'14'45,"-2"1,7 59,0-1,-17-99,-2 0,1 0,0-1,1 1,-1 0,1-1,0 1,0-1,4 7,-6-11,0 0,1 0,-1 1,0-1,1 0,-1 0,0 0,1 1,-1-1,0 0,1 0,-1 0,1 0,-1 0,0 0,1 0,-1 0,0 0,1 0,-1 0,1 0,-1 0,0 0,1 0,-1 0,0 0,1 0,-1-1,0 1,1 0,-1 0,0 0,1-1,-1 1,0 0,1 0,-1-1,0 1,0 0,1-1,-1 1,0 0,0-1,0 1,1-1,9-19,2-18,-1 1,8-50,-7 25,-7 41,44-183,-37 163,3-1,33-68,-41 98,-1 0,2 1,0 0,0 0,13-12,-18 20,0 0,0 0,0 0,1 0,0 1,-1 0,1 0,0 0,0 0,0 1,0-1,1 1,-1 0,0 0,0 1,1-1,-1 1,0 0,9 1,-8 0,0 0,0 1,0 0,0-1,-1 2,1-1,-1 1,1-1,-1 1,6 5,-2 0,1 1,-1 0,11 15,1 5,-2 1,-2 1,17 41,30 104,-48-130,72 210,-80-237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5:30.3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5 217,'-2'16,"1"0,0 0,1 0,1 0,4 29,4-5,13 41,-8-40,1 0,25 45,-31-67,2-1,0-1,1 0,1 0,0-2,26 25,-36-38,-1 0,0 0,0 0,1-1,0 1,-1-1,1 1,0-1,-1 0,1 0,0 0,0 0,0-1,3 1,-5-1,0 0,0 0,0-1,0 1,0 0,1 0,-1-1,0 1,0-1,0 1,-1-1,1 1,0-1,0 0,1-1,0 0,-1 0,1 0,-1 0,0 0,1 0,-1 0,-1 0,1-1,1-2,2-16,-1 1,-1-1,-1 1,-2-30,1 46,-44-494,43 488,-2-12,-1 0,-13-41,12 54,3 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5:30.7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210 410,'-1'-43,"2"0,2 0,2 1,18-71,-19 96,6-29,-9 41,-1 1,0 0,0 0,0 0,0 0,-1-1,1 1,-3-6,3 8,-1 1,1 0,0 0,-1 0,0 1,1-1,-1 0,1 0,-1 0,0 0,0 0,1 1,-1-1,0 0,0 1,0-1,0 1,0-1,0 1,0-1,0 1,0-1,0 1,0 0,0 0,0 0,0 0,-1-1,1 1,0 1,0-1,0 0,0 0,-2 1,-1 0,-1 0,1 1,-1 0,1 0,0 0,-1 0,-3 4,-4 3,1 1,0 1,0 0,1 0,0 1,1 0,-13 22,8-9,1 1,2 1,-11 31,16-37,1-1,0 1,2 0,0 0,1 0,1 0,3 33,-1-44,0-1,1 0,0 0,1 0,0 0,0-1,1 1,0-1,0 0,1 0,0 0,0-1,1 1,0-1,0-1,1 1,0-1,0 0,13 8,-6-7,-1-1,1 0,0-1,1-1,-1 0,1-1,0-1,-1 0,1-1,0 0,0-1,15-3,0 0,-1-2,0-1,0-1,-1-1,31-14,-44 15,1 0,-1-1,0-1,0-1,21-17,-3-7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5:31.1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61,'3'-4,"-1"0,1-1,0 1,0 0,0 1,1-1,-1 1,1-1,0 1,0 0,0 0,0 1,0-1,1 1,-1 0,1 0,8-2,-7 3,0 1,0-1,0 1,0 0,0 1,0-1,0 1,0 0,0 1,0-1,-1 1,1 0,-1 1,8 4,3 2,-1 2,0 0,-1 0,0 1,-1 1,13 16,64 92,-86-115,101 154,15 22,-120-181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5:31.5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490 1,'0'0,"-13"9,-12 11,-13 15,-18 18,-18 21,-15 19,-14 16,12-11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20:13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7144 5627 0,'17'0'46,"1"0"-46,53 0 16,-1 0 0,-52 0-16,405-18 15,-388 18 1,212 0 0,-53 0-16,-176 0 15,264 0 1,-194 0-1,177 0 17,-194 0-17,-54 0-15,71 0 16,-17 0 0,-36 0-16,1 0 0,-1 0 15,53 0 16,-70 0-31,-1 0 16,1 18 15</inkml:trace>
  <inkml:trace contextRef="#ctx0" brushRef="#br0" timeOffset="2033.67">22966 5468 0,'17'0'78,"1"0"-62,0 0-16,35 0 0,-18 0 15,459 18 17,-459-18-32,159 17 15,-159-17-15,424 0 16,-371-17-1,318-36 32,-388 53-47,17 0 0,-18-18 32,1 18-32,0 0 46,-1-18-14,1 18-17,0 0 17,-18-17-17,17 17 1,1 0 15,-18-18-15,18 18 15,-1 0-31,1 0 31,0-17 0,-1 17-15,1 0 0,-1 0-1,1 0 1,17 0 15,-17 0-31,0 0 31,-1 0-15</inkml:trace>
  <inkml:trace contextRef="#ctx0" brushRef="#br0" timeOffset="9628.82">16069 7902 0</inkml:trace>
  <inkml:trace contextRef="#ctx0" brushRef="#br0" timeOffset="11170.44">16034 7937 0,'17'0'46,"1"0"-46,0 0 0,123 18 16,-18-18-16,-17 18 16,18-18-16,1375-36 47,-1111 1-32,71 0-15,52-18 16,-458 53-1,317-18-15,36 1 16,88 17 15,-459 0-31,106 0 0,0 0 16,89 0-16,-71 0 16,-54 0-1,-52 0-15,-35 0 0,17 0 16</inkml:trace>
  <inkml:trace contextRef="#ctx0" brushRef="#br0" timeOffset="12868.08">16122 8837 0,'18'0'109,"35"0"-93,-36 0-1,18 0-15,36 0 16,-53 0-16,140-18 16,125 1-1,-107 17-15,265-18 32,-212 18-17,-35 0 1,71 35 15,-230-35-31,283 36 16,-1-19 15,71 19-15,-353-36-16,512 17 31,-511-17-31,228 0 15,-246 0-15,335 0 32,-283 0-32,-52 0 0,176 0 31,0 0-15,-35 0-1,-124 0-15,71 0 0,0 0 16,-89 0-16,124 0 15,71-17 17,-71-1-1,-53 18-31,71-35 31,35 17-15,-194 0-16,53 18 15,-35 0 1,-1 0 0</inkml:trace>
  <inkml:trace contextRef="#ctx0" brushRef="#br0" timeOffset="13987.55">14111 8361 0,'0'17'62,"0"36"-46,18-35-16,-18 17 16,0 18-1,0-35 1</inkml:trace>
  <inkml:trace contextRef="#ctx0" brushRef="#br0" timeOffset="14929.67">14111 8149 0,'-18'0'110,"1"0"-95,-1 18 17,1-18-32,-36 35 31,0 18-15,-35 53 15,35 17-16,53-105-15,-18 123 32,53-70-1,18-18-15,-35-53-16,17 17 15,89 18 1,-54-17-1,-17-18-15,88-18 47,-123 18-47,35-70 16,35-54 15,-53 71-15,-17-17 15,-18-1 0,-53-17-15,18 53 15,17 0-31,-35-1 31,-35 1-15,53 35 0,-1 0-1,1 0 17</inkml:trace>
  <inkml:trace contextRef="#ctx0" brushRef="#br0" timeOffset="21100.61">25788 8290 0,'0'18'31,"0"0"-31,0 34 16,0 37-16,0 228 31,35 36 1,-17-335-32,0 281 15,-18-210 1,17 16-1,-17-87-15,18 158 32,-18-87-17,0-54-15,0 71 32,0-89-32,0 1 15,-18-18 110,1 0-78,-1 0-47,0-18 16,-211-229 31,211 230-32,-17-1 1,35 1-1,0 34 64,18 54-64,-1-54-15,72 89 16,-1-35-1,-18-1 17,-52-70-32,0 18 31,-1-18-15,1 0-1,52-71 16,-52 54-31,53-36 32,-1 18-17,-52 35-15,52-53 16,-52 35 0,35-17-1,0-1 1,-53 19-1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0.3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1 379,'5'-1,"0"1,0-1,0 1,0 1,0-1,0 1,0-1,0 2,0-1,8 4,6 3,24 15,-26-14,28 16,81 40,-112-59,-1-1,1-1,-1 0,1-1,0-1,1 0,24 0,-32-2,0 0,0-1,0-1,0 1,-1-1,1 0,-1 0,1-1,-1 0,0 0,1-1,-2 0,1 0,0 0,6-7,-5 4,-1 0,0-1,-1 1,0-1,0-1,0 1,-1-1,-1 1,1-1,3-18,-3 8,-1 0,-1-1,-1 1,-1-1,0 0,-2 1,0-1,-1 1,-1 0,-1 0,0 0,-2 1,0-1,-12-20,16 33,-1 0,0 0,0 1,0-1,-1 1,1 0,-1 0,-1 1,1 0,-1-1,1 2,-1-1,-12-5,-21-1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0.9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84 155,'-13'-31,"7"18,0 0,0 0,-12-15,18 27,0 0,-1 1,1-1,-1 0,1 1,-1-1,1 0,-1 1,0-1,1 1,-1-1,0 1,1-1,-1 1,0 0,0-1,1 1,-1 0,0-1,0 1,0 0,1 0,-2 0,1 0,0 0,0 1,1-1,-1 1,0-1,1 1,-1-1,1 1,-1-1,0 1,1-1,-1 1,1 0,0-1,-1 1,1 0,0-1,-1 1,1 1,-2 3,0 0,1 0,0 0,0 0,1 0,-1 6,2-1,0 0,0 0,1 0,0-1,1 1,0-1,0 0,1 0,0 0,1 0,0-1,1 0,-1 0,1 0,1 0,0-1,0 0,9 6,-8-6,1-1,0 0,0-1,0 0,1-1,0 0,0 0,0-1,0 0,0-1,1 0,-1 0,1-1,-1-1,1 0,19-2,-16-1,-1 0,1-1,0-1,-1 0,0 0,0-1,-1-1,15-10,-21 13,0 0,0-1,-1 1,0-1,0 0,0-1,0 1,-1-1,0 0,0 0,-1 0,1-1,-1 1,-1-1,1 0,-1 1,-1-1,2-8,-3 11,0 0,0 0,0 0,0 0,-1 0,0 0,0 0,0 0,0 0,0 1,-1-1,0 0,-3-5,1 4,0 0,0 1,0-1,0 1,-1 0,0 0,0 1,-7-5,-1 2,0-1,-1 2,1 0,-1 1,0 0,-28-3,17 5,-40 3,46 1,1-2,-1 0,1-1,-34-7,47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1.6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 0,'-10'35,"2"-1,1 1,-2 42,7 107,10-89,5-1,27 105,-38-189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1.9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73,'0'0,"12"-8,15-3,13-2,11-1,6 3,4 3,-8 3,-13 3,-13 1,-11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2.3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 0,'0'0,"-9"9,-3 7,-1 10,5 7,6 5,7 2,7-1,1-6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2.7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3.0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85 341,'31'-26,"2"3,55-32,-56 37,0-1,-2-2,33-29,-54 41,0 0,13-17,-20 23,0 0,0 0,0 0,-1-1,1 1,-1 0,0-1,0 1,0-1,0 1,0-1,-1 1,0-8,0 10,0-1,0 1,-1 0,1-1,0 1,-1 0,1-1,-1 1,0 0,1 0,-1-1,0 1,0 0,0 0,0 0,0 0,0 0,0 0,0 0,0 1,0-1,0 0,-1 0,1 1,0-1,-1 1,1-1,0 1,-1 0,1-1,-3 1,-1 0,-1 0,0 0,0 0,0 0,0 1,-9 3,-5 2,0 1,0 1,1 0,0 2,-20 12,8-1,0 2,-27 26,44-37,1 1,1 0,0 1,0 1,2 0,-15 26,22-35,1 0,0-1,0 1,0 0,1 0,0 0,0 0,0 0,1 0,0 8,1-9,0 0,0-1,0 1,1-1,-1 1,1-1,0 1,1-1,-1 0,1 0,-1 0,1 0,1-1,5 7,1-2,0 0,1-1,0 0,0-1,0 0,1 0,0-1,0-1,25 6,-5-4,1-1,58 1,9-9,145-21,-185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3.6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1 246,'2'-1,"0"0,1 1,-1-1,0 1,1 0,-1 0,1 0,-1 0,0 0,1 0,-1 1,0-1,1 1,-1 0,4 1,-3 0,1 0,-1 0,1 1,-1-1,0 1,0 0,0 0,3 4,3 6,-1 0,0 1,10 24,-15-31,-3-7,0 0,0 1,0-1,0 0,1 1,-1-1,0 0,0 1,0-1,0 0,1 0,-1 1,0-1,0 0,1 0,-1 1,0-1,0 0,1 0,-1 0,0 1,1-1,-1 0,0 0,1 0,3-6,0-22,-4 22,5-35,12-79,-15 108,1 0,1 0,0 0,1 1,0 0,1 0,10-16,-13 22,1 1,0 0,0 0,0 0,1 0,-1 0,1 1,0 0,0 0,0 0,11-4,-9 5,1 0,0 1,-1-1,1 2,0-1,0 1,-1 0,10 1,-1 2,1 1,-1 0,0 1,0 0,0 2,-1 0,24 14,-16-6,0 0,-1 2,-1 1,22 24,-30-27,0 0,-1 0,-1 1,0 1,-1 0,12 29,-14-20,-5-8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3.9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1,'0'0,"5"11,7 15,5 16,6 15,3 15,3 9,3 9,0 4,0 0,-3-8,-7-15,-6-19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8:48:34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11165 8361 0,'18'0'125,"0"0"-109,17 17-1,-17-17-15,-1 0 0,19 18 0,-19-18 16,54 18-16,-36-1 15,36-17-15,-54 18 16,107 0 0,-107-18-16,19 17 0,-19-17 0,19 0 15,69 18 1,-87-18-16,0 0 0,52 18 16,-35-18-16,89 17 31,-106-17-31,17 0 15,-18 0-15,36 18 16,-35-18-16,53 0 31,-36 0-15,18 0-16,-36 0 0,36 17 16,-35-17-16,0 0 15,140 0 16,-87 0-15,-36 0-16,0 0 0,-17 0 16,0 0-16,70 0 15,-70 0-15,158 0 32,-141 0-32,-17 0 15,17 0-15,-17 0 0,17 0 16,-17 0-16,52 0 15,-52 0-15,52 0 16,125 0 15,-90 0-15,-87 0-16,35-17 16,0 17-1,53 0 16,-89 0-31,1 0 16,0 0-16,-1 0 16,18 0-1,-17 0-15,0 0 32,-1 0-32,19-18 15,-19 18-15,1 0 16,0 0-16,-1 0 0,19 0 15,-19 0-15,1 0 16,-1 0-16,1 0 16,0 0-1,-18-17 1,17 17-16,1 0 16,0 0-1,-1 0 16,1 0-31,0 0 16,-1 0 0,1 0-16,35-18 31,-36 18-31,1 0 16,0 0-16,-1 0 15,-17-18-15,36 18 16,-19 0-1,1 0-15,-1 0 16,1 0 0,0 0-16,-18-17 15,53 17 17,-36 0-17,1 0 1,0 0-1,-1 0 17,-17-18-32,18 18 15</inkml:trace>
  <inkml:trace contextRef="#ctx0" brushRef="#br0" timeOffset="6084.13">8696 8802 0,'18'0'94,"-1"0"-79,1 0 1,-18-18-16,18 18 0,-1 0 15,-17-17-15,53-1 16,-35 0-16,-1 18 0,1 0 16,35-35-16,-35 17 15,34 1 1,-16-1-16,52-17 31,-70 17-15,-1 18-16,1-18 15,0 18-15,17-17 32,-35-1-17,17 18-15,1 0 63,-36 0 77,18-17-140,-17 17 16,-1 0 0,1 0-1,-1 0 1,18-18-16,-18 18 16,1 0-1,-1-18 1,0 18-16,1 0 15,-1 0 1,18-17 0,-18 17-1,36 0 110,17 0-93,-17 0-32,-18 17 15,35-17-15,-17 0 16,0 0-16,-18 18 15,35-18-15,18 18 32,-36-18-17,-17 17-15,18-17 16,0 0 15,-18 18 141,-18-18-156,18 17 15,0 1 0,0 0-15,0-1-1,-18-17 1,18 18 0,0 0 15,0-1 16,0 1 0,18 0-16,0-18 110,-18 17-110,17-17 47,-17 18-31,18-18-32,-18 18 17,18-18-1</inkml:trace>
  <inkml:trace contextRef="#ctx0" brushRef="#br0" timeOffset="9943.03">11113 10724 0,'-18'0'78,"18"-17"-78,0-1 15,-35-70 1,35 70-16,0 1 16,0-36-16,0 17 15,0 1-15,0 18 16,0-1-16,0-17 16,0-1-16,0 1 0,0-35 31,17 34-16,1 1 1,-18 17-16,18-17 16,-1 35-16,1-35 15,-1 0 1,1 35-16,35-36 16,-35 19-1,-1 17-15,1 0 16,0 0 15,-1 0 0,1 0-15</inkml:trace>
  <inkml:trace contextRef="#ctx0" brushRef="#br0" timeOffset="10464.65">11024 10460 0,'18'0'16,"0"0"15,-1 0-31,1 0 16,17 0-1,-17 0 1,-1 0-16,1 0 0,17 0 16,-17 0-1,0 0 1</inkml:trace>
  <inkml:trace contextRef="#ctx0" brushRef="#br0" timeOffset="11538.2">11818 10054 0,'-18'0'16,"18"18"15,-17-18-31,-1 0 15,18 17-15,-35 1 16,17 17 15,18-17-31,-17-18 16,17 35-16,-18-17 0,0 17 31,18-17-31,-17 17 16,17-17-1,0-1-15,0 1 16,17 17 0,-17-17-16,18 17 31,-18-17-15,18-1-1,-18 1-15,35 0 31,-35-1-31,18 1 16,-1-18-16,-17 18 16,18-18-16,-18 17 31,17-17-31,1 0 31</inkml:trace>
  <inkml:trace contextRef="#ctx0" brushRef="#br0" timeOffset="12691">11924 10460 0,'18'0'47,"-18"17"-16,17-17-31,-17 18 16,18-18-16,-18 18 0,17-1 16,1 1-1,17-18 17,-35 18-17,18-18-15,0 0 31,-1 0 1,1-18-17,-18 0 1,18 18 0,-18-17-1,17 17 1,-17-18-1,18 18 142,-18 18-157,0-1 0,0 1 15,17 53 1,-17-54-16,0 1 0,18 0 0,-18 17 16,0-18-16,0 36 15,18-35-15,-18 17 16,17 36 15,-17-54-31,0 1 16,-17-18-16,-1 0 31,0 0-15,-17 0-1,18 0-15,-1 0 0,0 0 16,-88 0-1,71-18-15,18 18 16,-36-17 15</inkml:trace>
  <inkml:trace contextRef="#ctx0" brushRef="#br0" timeOffset="13434.69">12294 10054 0,'18'0'31,"0"0"-16,-18 18-15,88 35 32,-71-53-32,1 17 0,-18 1 0,35 0 15,18 70 1,-17 18 15,-36-89-15,0 1-16,0 17 15,0-17-15,-36 70 47,19-70-47,17-1 0,0 1 32,-18-18 93</inkml:trace>
  <inkml:trace contextRef="#ctx0" brushRef="#br0" timeOffset="14364.03">12841 10389 0,'18'0'32,"-1"0"-17,1 0 16,0 0-31,-1 0 16,1 0 0,0 0-1,-18 18-15,17-18 16,1 0 15</inkml:trace>
  <inkml:trace contextRef="#ctx0" brushRef="#br0" timeOffset="15424.75">13370 10583 0,'0'-17'94,"0"-1"-94,0 0 0,-17 18 0,17-17 16,0-1-16,0 0 0,-18-52 15,18 52-15,0 1 0,0-124 16,0 123-16,0 0 15,0-17-15,18 17 0,-1-70 16,1 71-16,0-19 16,-1 19-16,54-19 31,-54 36-15,-17-17-16,18 17 15,0 0-15,-1 0 16,1 0-1,0 0 1,-1 0 0</inkml:trace>
  <inkml:trace contextRef="#ctx0" brushRef="#br0" timeOffset="16282.62">13335 10319 0,'18'0'31,"-1"0"-31,1 0 15,17 17 17,-17-17-32,-1 0 15,1 0 1,0 0-16,-1 0 16,1 0-16,0 0 15,-1 18-15,1-18 16,0 0-1</inkml:trace>
  <inkml:trace contextRef="#ctx0" brushRef="#br0" timeOffset="17418.34">13917 10037 0,'0'17'78,"0"1"-62,0-1-1,-18-17-15,18 18 0,-17 0 16,17-1-1,-18-17-15,1 36 32,17-19-32,0 1 15,-18 0 1,18-1 0,-18 1 15,18-1-31,0 1 15,0 0-15,0-1 16,0 1 0,0 0-16,0 17 15,0-17 1,0-1-16,0 18 16,0 1-1,0-19-15,18 19 31,0-36-31,-18 17 16,17 1-16,1-18 16,-18 18-16,17-18 15,-17 17-15,36 1 47,-19-18-47</inkml:trace>
  <inkml:trace contextRef="#ctx0" brushRef="#br0" timeOffset="18061.09">14058 10372 0,'18'0'16,"-1"0"-1,1 0 1,-18 17-16,18-17 16,-1 0-1,19 53 16,-19-53-31,1 18 16,-18-1-16,18 1 16,-1-18-1,-17 18-15,18-18 32,-18 17-32,18-17 15,-1 0 1,-17 18-1</inkml:trace>
  <inkml:trace contextRef="#ctx0" brushRef="#br0" timeOffset="18806.41">14305 10372 0,'-17'17'62,"-1"-17"-46,-53 36-1,54-19-15,-1-17 16,0 18-16,1-18 0,-1 17 16,0 1-16,-17 0 15,35-1-15,-35 19 32,35-19-17,-18-17 32</inkml:trace>
  <inkml:trace contextRef="#ctx0" brushRef="#br0" timeOffset="19609.91">14340 10089 0,'18'0'0,"35"0"31,-53 18-31,18-18 16,-1 35-1,1-17-15,0 17 16,-1-35-16,-17 18 0,53 88 31,-35-106-31,-18 17 0,0 1 0,17 17 16,-17 1-1,0-19-15,0 18 16,-17 18 0,17-35-1,-18 53 1,18-54-1,-18-17-15,18 18 0,0 0 16,0-1-16,-17-17 16,17 18-16,-18-18 47,1 0-16,-1 0-31,18 17 15,-18-17-15,1 0 16</inkml:trace>
  <inkml:trace contextRef="#ctx0" brushRef="#br0" timeOffset="21407.15">11095 10936 0,'0'18'62,"18"-18"-46,-1 0-16,18 17 15,-17-17-15,88 18 16,264 0 15,-246-18-31,-1 0 0,124 0 16,-123-18-16,123 0 15,-177 18-15,318-35 47,-352 35-47,-1 0 16,-18 0-16,1 0 16,0 0-16,-1 0 0,124 0 31,-52 0-16,-19 18 1,-52-18-16,194 0 31,-142 0-15,18 0 0,-70 0-16,70 0 0,-53 0 0,18 0 15,35 0-15,36-18 31,-89 18-15,1 0-16,-19 0 16,1 0-16,-1 0 15,1 0 1,0 0 0</inkml:trace>
  <inkml:trace contextRef="#ctx0" brushRef="#br0" timeOffset="22848.86">11977 11271 0,'0'18'78,"0"0"-62,0-1-16,17 18 15,-17 1 1,0-19-16,18 1 16,0 53-1,-1-54 1,1 1-16,0-18 31,-1 17-15,1-17-16,0 0 15,-1 0-15,1 0 16,-1 0-16,1-17 0,0 17 0,52-53 31,-52 35-15,0 1 0,-18-1-16,0 0 15,17 18-15,-17-17 16,0 34 156,0 1-172,0 0 0,0-1 15,0 89 1,0-88-16,0-1 0,0 19 16,0-19-16,0 19 0,18 52 15,-18-53-15,18 71 16,-1-36-1,-17-34 1,0-19-16,0 1 16,-17-18 15,-1 0-15,0 0-16,1 18 15,-1-18-15,-17 0 16,17 0-1,-53 0 1,54 0-16,-54 0 16,36 0-1,0-18 1,17 18 0,0 0-1,18-18-15,0 1 16,0-1-1</inkml:trace>
  <inkml:trace contextRef="#ctx0" brushRef="#br0" timeOffset="23467.87">12682 11536 0,'18'0'31,"-18"17"-15,35-17 0,-17 0-16,17 0 15,18 0 1,-18 18-1,-17-18 1,0 0-16,-1 0 0,1 0 16,17 18-16,-17-18 31</inkml:trace>
  <inkml:trace contextRef="#ctx0" brushRef="#br0" timeOffset="24196.17">13264 11430 0,'18'0'16,"0"0"-1,-18 18 1,17-18-16,-17 17 15,18 1-15,53 52 47,-71-52-47,17-18 0,-17 18 16,18-1-16,-1 1 16,1-18-16,0 0 15,-18 18 1,17-18-1,1 0 17,-18 17-17,18-17-15,-18 18 16,17-18 0,1 0 15,-18 18-16</inkml:trace>
  <inkml:trace contextRef="#ctx0" brushRef="#br0" timeOffset="24932.84">13564 11395 0,'-17'0'32,"17"17"-17,-18-17 1,0 0-1,18 18-15,-17-18 0,-1 0 0,18 18 16,-18-18-16,-34 53 16,34-36-16,-53 54 15,18-1 1,18-52 0,18 0-1,-1-1 1,0-17-16,-17 18 31,35-1-15,-18-17-1,1 0 17</inkml:trace>
  <inkml:trace contextRef="#ctx0" brushRef="#br0" timeOffset="26081.61">15311 10372 0,'17'0'0,"1"0"32,-18 17-17,17-17-15,-17 18 16,18-18-16,-18 18 0,18-18 0,-1 17 16,1 1-16,158 141 31,-140-124-16,-36-17-15,17-18 0,1 17 16,-18 1 0,-18-18 46,1 0-62,-1 0 16,0 0-16,-52 0 15,35 17-15,-1-17 16,19 0 0,-1 0-16,0 18 15,1-18 17,17 18-17,-18-18 1</inkml:trace>
  <inkml:trace contextRef="#ctx0" brushRef="#br0" timeOffset="26633">15311 11130 0,'17'0'79,"1"0"-64,17 18-15,-17-1 16,-1-17-16,266 53 31,-160-35-31,-88-18 16,-17 0-1</inkml:trace>
  <inkml:trace contextRef="#ctx0" brushRef="#br0" timeOffset="27928.41">16775 10619 0,'-18'0'15,"18"-18"-15,-18 18 16,1-18-16,-19-17 31,19 35-31,-1-18 16,0 18-1,18-17-15,-35 17 32,18 0-17,-1 0 1,-17 53-1,-18 105 17,53-140-32,0 17 15,0-17-15,17 17 16,19 1 0,-19-36-16,54 17 31,-54 1-16,1-18 1,0 0-16,-18-18 0,17 18 16,1-17-16,0-1 0,-1-17 15,89-89 1,-88 107 0,-1-19-1,-17 54 110,0 0-125,0-1 0,0 1 0,0 176 31,0-177-31,0 19 16,36 52 0,-36-70-16,35 87 0,-17-52 15,70 141 1,18 89 15,-106-248-31,17 0 16,-17 0-16,0 18 15,0-35 1,0 0 0,-17-18-16,-19 0 15,19 0-15,-160 0 16,160 0 0,-107-18-16,107 18 0,-301-53 46,300 53-46,-17-18 0,0 18 16,0-35 0,17 35-16,0-18 0,-17 1 15,35-1 1</inkml:trace>
  <inkml:trace contextRef="#ctx0" brushRef="#br0" timeOffset="28487.25">17357 9966 0,'0'18'46,"0"17"-46,0 18 16,17-36-16,-17 1 16,0 53-16,0-54 15,18 71 1,-18-35 0,0-17 15,-18-36 0</inkml:trace>
  <inkml:trace contextRef="#ctx0" brushRef="#br0" timeOffset="28941.16">17127 10054 0,'36'0'32,"-19"0"-32,248 0 46,-247 0-46,17-17 0,-18 17 0,19 0 16,34-18-16,-70 0 16,18 18-1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4.3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9,'0'0,"17"-1,17 1,17 0,16-1,14 0,8-2,-11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16.2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872 2714,'2'0,"0"1,0-1,0 1,0-1,0 1,1-1,-1 0,0 0,0 0,0 0,0-1,0 1,0-1,0 1,0-1,0 1,0-1,0 0,-1 0,1 0,0 0,0 0,-1-1,1 1,-1 0,1-1,1-1,16-19,-1 0,-1-1,25-44,-22 29,29-77,-33 65,-2-1,-3 0,-2-1,4-96,-12 69,-4 1,-19-124,7 119,-4 1,-36-99,35 128,-2 1,-3 1,-2 1,-43-60,-75-84,-91-132,218 297,2-1,1-1,1 0,-16-56,29 84,0-2,0 0,-1 0,0 1,0-1,-3-4,5 8,-1 1,1-1,-1 0,0 1,1-1,-1 0,1 1,-1-1,0 1,0-1,1 1,-1-1,0 1,0-1,0 1,0 0,1-1,-1 1,0 0,0 0,0 0,0 0,0 0,0 0,1 0,-1 0,0 0,0 0,0 0,0 1,0-1,0 0,1 1,-3 0,-36 18,-124 63,126-61,1 2,-40 33,66-46,25-18,47-39,88-88,-54 46,-83 77,93-78,-84 73,0 2,49-26,-61 36,0 1,0 1,0 0,0 0,0 1,0 0,1 1,-1 0,1 0,-1 1,1 1,-1 0,0 0,1 1,-1 0,0 1,0 0,0 1,0 0,-1 0,1 1,-1 1,10 7,7 7,0 1,-2 1,22 26,-23-22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28.7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432 618,'7'0,"-1"-1,0 1,0-1,0 0,0 0,1-1,-2 0,1 0,0 0,0-1,-1 0,6-3,8-7,34-30,-44 35,25-22,-2-2,-1 0,-2-3,-1 0,-1-2,-3 0,33-65,-50 85,0 0,5-23,-10 35,-1-1,0 0,-1 1,1-1,-1 1,0-1,0 0,-1 1,1-1,-4-10,3 13,0 1,0 0,0-1,0 1,-1 0,1 0,-1-1,1 1,-1 1,0-1,0 0,0 0,0 1,0-1,0 1,0-1,-1 1,1 0,0 0,-4-1,0 0,-1 1,1 0,0 1,0-1,0 1,-1 0,-11 2,0 2,0 0,0 0,1 2,-19 8,-69 40,43-16,2 2,-78 68,96-70,1 2,3 2,-55 75,79-97,1 0,2 1,0 0,1 1,0 0,2 1,-5 23,11-35,1-1,-1 1,2 0,0 0,0-1,1 1,3 17,-2-20,0 0,1 0,0 0,1 0,-1-1,1 1,1-1,0 0,0 0,10 10,-5-7,1-1,0 0,0-1,1 0,0-1,1 0,0-1,0-1,24 8,-5-5,1-1,0-2,37 2,-2-5,1-4,0-2,-1-3,0-3,-1-4,0-2,75-29,-109 33,36-19,-47 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29.1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0,'0'0,"5"17,5 10,2 6,0 1,0-2,-2-1,-2-2,-3 0,-1-5,-3-6,-1-7,0-5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29.4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0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0 457,'79'-147,"-13"21,-53 105,1 0,1 0,28-28,-36 42,1 0,0 0,0 1,1 0,-1 0,2 1,-1 0,0 1,1 0,0 0,12-2,-15 4,-1 1,1 1,-1-1,1 1,-1 0,1 0,0 1,-1 0,1 0,-1 1,0 0,1 0,-1 0,0 1,0 0,0 0,-1 0,10 8,-9-5,0 0,0 0,0 1,0-1,-1 1,-1 1,1-1,-1 1,0 0,-1 0,0 0,0 0,-1 1,0-1,0 1,0 13,0 2,-2 0,-1-1,-1 1,-9 43,10-66,1 0,0 0,-1 0,1 0,0 0,0 0,0 0,0 0,0 0,0 0,0 0,0 0,0 0,1 2,0-3,0-1,0 1,-1 0,1-1,0 1,0-1,0 0,-1 1,1-1,0 0,-1 1,1-1,0 0,-1 0,1 0,0 0,19-25,1 2,1 1,31-26,-41 40,-1 0,1 1,1 1,-1 0,1 1,1 0,-1 1,1 1,26-6,-30 9,1 0,0 0,0 1,-1 0,1 0,0 2,0-1,-1 1,1 1,-1 0,11 4,-15-4,0 0,-1 0,1 0,-1 1,0-1,0 2,0-1,-1 0,1 1,-1 0,0 0,0 0,-1 0,1 0,-1 1,-1 0,1 0,-1 0,3 11,1 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1.1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323 188,'4'8,"0"-1,0 0,1 0,0-1,0 1,0-1,1 0,0 0,0-1,0 0,1 0,0 0,0-1,12 6,-14-8,-1-1,1 1,0-1,0 1,0-2,0 1,0 0,0-1,0 0,0 0,0-1,1 1,-1-1,-1 0,1-1,0 1,0-1,0 0,-1 0,1 0,-1-1,1 1,-1-1,6-5,-3 0,0 1,0-1,-1 0,0-1,0 1,-1-1,0 0,-1-1,0 1,5-16,-5 9,-1 0,0 0,0 0,-2 0,0 0,-1-16,-4 11,1 18,0 7,-1 11,-1 31,2 0,5 86,0-86,5 78,-2-44,-3 0,-8 80,5-149,-1-1,0 1,0-1,-1 0,-1 0,1 0,-8 13,8-18,0-1,0 1,-1-1,0 1,0-1,0 0,0 0,-1-1,1 1,-1-1,0 0,0 0,0-1,0 1,-6 0,-7 3,0-2,0-1,-1 0,1-1,-34-1,-92-14,43-5,87 15,0-1,0 0,0-2,-23-11,34 15,0 0,0 0,0 0,0 0,1-1,-1 1,-3-4,6 4,-1 1,0 0,0 0,1-1,-1 1,1-1,-1 1,1 0,-1-1,1 1,0-1,0 1,0-1,0 1,0-1,0 1,0-1,1-1,9-20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1.5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1,'0'0,"15"1,19 3,18 2,16 1,9 1,4-2,-2-4,-9-2,-15-1,-18-1,-15 0,-10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1.8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204 1,'0'0,"10"11,5 9,-2 6,-6 5,-10 2,-12 2,-11 1,-10 0,-5-2,-1-3,7-6,10-7,9-7,7-5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2.2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1,'0'0,"12"11,12 15,11 12,8 6,3 0,2-7,0-14,-9-11,-10-8,-10-3,-9-4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6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435 577,'-4'-11,"-1"0,-1 0,0 1,-1 0,1 0,-14-15,16 22,1-1,-1 1,1 0,-1 0,0 0,-1 0,1 1,0 0,-1 0,1 0,-1 0,0 1,1-1,-1 1,0 1,0-1,0 1,-9 0,5 1,0 1,0 0,0 1,1 0,-1 0,1 1,-1 0,1 0,0 1,1 0,-1 1,-8 7,-1 3,1 1,0 0,-23 34,27-33,2-1,0 1,1 1,0 0,2 0,0 0,-4 23,8-26,1 0,0 0,1 0,1 0,0 0,1 0,1 0,1 0,7 26,-4-23,1-1,1 0,1-1,1 1,0-2,1 1,1-2,0 1,1-2,1 0,0 0,1-1,1-1,-1-1,25 14,-21-15,0-1,0 0,1-2,0 0,0-1,1-1,-1-1,1-1,0-1,0-1,1-1,-1 0,0-2,25-4,-25 1,-1-1,1 0,-1-1,-1-2,0 0,0-1,-1 0,0-2,0 0,-2-1,1-1,-2 0,20-24,-19 18,-1-1,0 0,-2-1,-1-1,0 0,-2-1,-1 0,-1 0,0-1,6-45,-11 39,-1-1,-1 1,-2-1,-1 1,-1 0,-2-1,-1 2,-1-1,-2 1,-1 0,-2 0,-23-43,18 43,-1 2,-1 0,-1 1,-1 0,-2 2,-1 1,0 1,-2 1,-1 1,0 1,-49-26,56 36,0 1,0 1,-25-6,37 11,0 1,-1 1,0 0,1 0,-1 0,0 1,1 1,-1-1,0 1,-12 4,6 2,8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2.6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4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0 564,'0'0,"11"-16,9-11,10-8,9-5,12-6,12-4,10-4,8-5,2-1,-1 1,-15 11,-19 13,-17 12,-14 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5.9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1,'0'0,"10"4,9 9,9 10,8 13,10 15,8 11,9 9,-8-8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37.0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0 618,'4'-105,"-2"89,1 0,0-1,1 1,9-21,0 8,1 0,2 1,1 0,1 1,23-25,-11 17,3 1,68-56,-91 82,0 0,1 1,0 1,0-1,24-8,-29 13,-1 1,1 0,-1 0,1 0,0 0,-1 1,1 0,0 0,-1 1,1-1,-1 1,1 1,0-1,-1 1,0 0,6 3,10 7,0 1,-1 1,-1 1,0 1,19 22,-13-14,1 1,108 93,-119-107,0-1,0 0,1-1,0-1,0-1,1 0,30 8,-35-13,0 0,1-1,-1-1,0 0,0-1,1 0,-1 0,20-6,26-12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8:50:07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11095 8431 0,'18'0'16,"-1"0"-1,18 0 1,-17 0-1,0 0-15,-1 0 16,19 0 0,17 0-16,-36 0 0,36 0 15,370 71 17,-317-53-32,-35-18 15,140 35-15,-140-18 0,0 1 16,158 0-16,-159-1 15,54-17-15,158 18 16,53-18 0,-141 0-1,-70-18 1,-89 18-16,106-17 31,-123-1-31,-1 18 16,1 0-1,0 0 17,-1 0-17,1 0-15,53-18 16,-54 18 0,1 0-16,176-17 31,-141 17-31,53-18 15,-89 18-15,89-17 16,-88 17-16,105-18 16,-105 18-16,211-35 31,-176 35-31,18 0 16,-54 0-16,1-18 15</inkml:trace>
  <inkml:trace contextRef="#ctx0" brushRef="#br0" timeOffset="2597.5">24553 10019 0,'18'0'62,"0"18"-62,-1-18 0,1 0 16,0 0-16,317 17 16,-88-17-1,0-17 1,-106-1-16,264-17 15,-246 35 1,159-18 15,-301 18-31,54-18 0,-18 18 16,0 0 0,-36 0-16,1 0 0,70 0 15,141 0 32,-176 0-47,-35 0 0,17 0 16,18 0-1,-35 0-15,141 0 32,-124 0-32,88-17 15,-70 17-15,35 0 16,-35-18-16,53 18 15,-53 0 1,-35 0-16,193 0 16,-175 0-16,175 0 15,-52 0 1,-88 0-16,34 0 16,-16 0-16,-19 0 15,36-18-15,-71 18 16,18 0 15,-35 0 63,0 0-47,-1 0-32,1 0 1,-18-17-16,35 17 16,-17 0-16,35 0 15,-36 0 1,89 0-1,-88-18 1,-1 18 47,1 0-48</inkml:trace>
  <inkml:trace contextRef="#ctx0" brushRef="#br0" timeOffset="12153.96">11800 10654 0,'18'0'94,"0"0"-78,-1 0-16,-17-18 15,53 18 1,-35 0-16,0 0 15,-1 0 1,1 0-16,-1 0 31,1 0-15,0 0-16,-1 0 16,1 0-1,0 0 1</inkml:trace>
  <inkml:trace contextRef="#ctx0" brushRef="#br0" timeOffset="16917.7">18362 10742 0,'18'0'31,"-1"0"-15,1 0-16,0 0 16,-1 0-16,19 0 15,34 0 1,-35 0-16,107-18 15,-90 18-15,266-70 32,-283 70-32,53-18 15,-17 1 1,-53 17-16,35-18 0,-36 18 0,18-18 0,36 1 16,0-1-1,-54 18 1,1 0 15,-36 0 63,1 0-32,-1 0-46,18 18 0,-18-18-16</inkml:trace>
  <inkml:trace contextRef="#ctx0" brushRef="#br0" timeOffset="20885.15">26106 10178 0,'17'17'78,"-17"1"-62,0 0-16,0-1 16,18 18-16,-18-17 15,0 0-15,17 17 16,19 88 15,-36-105-15,0 0-16,17-18 0,-17 35 15,36 0 17,-19-35-32,-17 18 15,18-18 1,-18 18 0,0-1 77,0 1-61,0 0-1,0-1-16,18 1 1,-18-1 47,0 1-48,0 0 16,17-18 1,1 0 46,0 0-63,-1 0-15,1 0 0,158 17 32,-141-17-32,89 0 15,-71 0-15,88 0 16,18 0 0,-71 0-1,-53 0-15,-17 0 0,88 18 16,-1-18-1,-87 0-15,0 0 16,35 18 0,0-18-1,-18 0-15,-17 0 16,-1 0-16,1 0 16,-1 0-1,19 0 16,-19 0-15,1 0-16,0 0 16,-1 0-1,1 0 1,0 0-16,-1 0 16,1 0-16,-1 0 15,1 0-15,0-18 16,35 18-16,0 0 47,-36 0-47,1 0 15,-1 0 1,36-18 15,-35 18-15,-36 0 93,1-17-93,17-1 15,-18 18-31,18-18 0,0 1 16,-18-18-1,18-1-15,-17 1 16,17-18 0,0 35-16,0 1 15,0-1-15,-18-17 16,18 17-16,0-52 15,-35-36 32,35 88-47,-18-17 16,1 35-16,-1-53 16,18 35-1,-35-52 16,35 52-15,0 1 0,-18 17 140,0 0-140,1 0-1,-1 0 1,1 0-16,-1 0 0,-17 0 15,17 0 1,0 0 0,1 0-16,-36 0 15,-53 0 17,88 0-32,-52 0 15,34 17-15,-52-17 16,0 0-1,-18 18 1,53-18 0,18 0-16,-18 0 15,0 0-15,-35 0 16,70 0 0,-70 0-16,71 0 15,-195 0 16,177 0-31,17 0 16,-17 0-16,-18 0 0,35 0 16,-35 17-1,36-17-15,-54 0 32,53 0-32,-17 0 15,17 18 1,1-18-16,-18 0 15,17 0 17,0 0-17,1 0 32</inkml:trace>
  <inkml:trace contextRef="#ctx0" brushRef="#br0" timeOffset="24661.01">4092 12012 0,'18'0'31,"105"35"-15,-87-17-16,17-18 15,52 35-15,213 18 16,211 0-1,-353-53-15,1094 53 32,-987-53-32,405 18 15,-459-18-15,18 0 16,35 0-16,-106 17 16,-158-17-16,53 18 15,-54-18-15,-17 18 78,-17-18-46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9:43.8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84,'0'-1,"0"0,0 0,1 1,-1-1,0 0,1 0,-1 0,0 1,1-1,-1 0,1 1,-1-1,1 0,0 1,-1-1,1 1,0-1,-1 1,1-1,0 1,-1-1,2 0,23-8,-13 4,2 0,0 0,0 0,0 2,1 0,0 0,18 0,92 3,-61 2,-49-2,0 0,0 2,1-1,21 7,-10-2,44 5,5 1,-39-6,0 0,43-1,78-6,-60 0,1104 1,-1185 1,0 1,0 0,20 6,-17-3,37 4,-25-8,-15 0,1 0,-1 1,23 5,-10-1,-1-2,1 0,0-3,45-1,42 2,-102 0,29 7,-28-4,22 2,3-4,47-4,26 2,-36 12,-52-8,34 3,128-6,-103-3,-68 2,0 1,0 0,20 6,-17-3,37 4,199-7,-131-4,968 2,-1076-1,0-1,0 0,20-6,-17 3,36-4,22 8,-50 1,1-1,54-8,-49 2,1 2,60-1,-76 5,0-1,31-7,-29 4,34-3,202 6,-132 4,-95-4,0 0,47-11,-24 6,1 2,105 5,-70 1,184-1,-250-1,1-1,33-8,-29 4,31-2,199 7,-133 2,858-1,-960-1,0-2,35-7,-31 5,33-3,43 8,13-1,-38-12,-52 8,33-3,199 6,-133 3,503-1,-611-1,0-1,0 0,20-6,-17 3,36-4,74 8,-98 1,-8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8:50:54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15928 9631 0,'18'0'63,"-1"0"-63,1 0 15,17 0-15,18 17 16,159-17 15,-195 0-31,72 0 0,-1 0 16,-53 0-16,36 0 15,-54 0 1,71 0 0,18 0 15,-88 0-31,0 0 0,34 0 31,-34 0-31,0 0 16,-1 0-1,1 0-15,17 0 16,18-17 0,-35 17-1,17 0 1,-17 0-1,35 0 17,-36 0-17,1 0 1,0 0 0,-1 0 15,1 0 94</inkml:trace>
  <inkml:trace contextRef="#ctx0" brushRef="#br0" timeOffset="3313.71">25647 9666 0,'18'0'78,"-1"0"-62,1 0-16,0 0 0,-18 18 16,35-18-16,18 17 15,-18-17 1,-17 0-1,-1 0 1,1 0 15,-18 18-31,18-18 16,-1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8:53:42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16986 8625 0,'18'0'94,"35"0"-78,-18 0-16,-35 18 0,88-18 15,-35 0-15,0 0 16,35 18-1,-17-18-15,88 0 16,140 0 0,178 0 15,-389 0-15,35 0-1,1 17-15,-1-17 16,-105 0-16,211 0 47,-211 0-47,0 0 0,-1 0 15,1 0 1,-1 0 0,19-17 15,-19 17-31,1 0 15,0 0-15,-1 0 16,1-18-16,0 18 16,-1 0-16,1 0 15,0 0-15,34-18 32,-16 18-32,17-17 15,-36 17 1,1 0 31</inkml:trace>
  <inkml:trace contextRef="#ctx0" brushRef="#br0" timeOffset="10514.95">15469 5803 0,'18'0'125,"0"0"-125,70 18 16,-71-1-16,125-17 16,-90 0-16,37 0 15,69 0-15,-16 0 16,87 0 0,-194 0-16,477-35 31,-477 35-31,194-17 15,-141 17-15,89 0 16,-71 0 0,-36 0-16,18 0 15,283 0 32,-336 0-47,141 0 0,-158 0 16,141 0-16,-89 0 15,19 0-15,-1 0 16,35 0 0,-52 0-1,-1 0 1,36 0 0,0 17-1,-71-17-15,142 35 16,-71-35-1,-89 0-15,71 18 16,36 0 0,-89-18-16,177 17 31,-1 19 0,-193-36-31,17 0 0,124 17 31,18 1-15,-54-18 0,124 0-1,-88 0 1,35 0 15,-71-18-31,71 18 31,-176 0-31,194 0 16,-71 18 0,53-18-1,-177 0 1,142 0-16,-124 0 16,195 0-1,-213 0-15,71 0 16,-70 0-16,176 0 31,-53 0-15,-123 0-16,176 0 15,-18 0 1,-140 0-16,246 0 16,-265 0-1,160-18-15,-107 18 16,-17 0-16,265 0 31,-318 18-15,70-18-16,-52 0 0,70 18 15,-70-18-15,141 0 16,88 17 15,-230-17-31,71 0 16,195 0-1,-160 0 1,-52 0 0,352 0-1,-388-17 1,265-1 0,-282 18-16,211-18 15,-211 18-15,229-17 31,-124 17-15,106-18 0,-70 18-1,-141 0-15,193-18 16,-175 18 0,140 0-16,-141 0 15,301-35 1,-319 35-16,160-18 15,-142 18-15,159-35 16,-177 35 0,36 0-16,-17 0 15,-1 0 32,53 0-31,-70 0-1,17 0-15,0 0 16,-17 0 0</inkml:trace>
  <inkml:trace contextRef="#ctx0" brushRef="#br0" timeOffset="11737.46">4604 6456 0,'17'0'63,"1"0"-48,0 0-15,35 0 0,0 17 16,440 19 15,-422-36-31,-36 0 16,89 0-16,52 0 16,-35 0 15,-123 0-31,52-18 15,-34 18-15,-19 0 32</inkml:trace>
  <inkml:trace contextRef="#ctx0" brushRef="#br0" timeOffset="19897.5">15522 10742 0,'-17'0'47,"-1"18"-47,0-1 15,1 1-15,-1 0 0,0-1 0,-70 107 32,71-107-17,-19 89 17,36-88-17,-17-18 63,-1 0 32,18 17-110,-18-17 31,1 0-15,-1 0-1,18-17 126,0-1-126,0 1 1,0-1 0,0 0-1,0 1 1,0-1 15,0 0-15,18 18-1,-18-35 1,17 17 0,-17 1-16,0-1 0,0 36 250,0-1-235,18 1-15,-18 0 16,0 17 0,0-17-16,0 35 31,0-36-16,0 1-15,0-1 16,0 1 93,18-18-46,-1 0-1,1 0-46,0 18 0,-1-18-1,1 0-15,-1 0 0,1 0 16,0 0-16,-1 0 16,19 0-16,34 0 15,-34 0 1,16 0-1,-34-18 1,0 18-16,-1 0 16</inkml:trace>
  <inkml:trace contextRef="#ctx0" brushRef="#br0" timeOffset="21595.73">15804 10425 0,'-17'0'31,"17"-18"-15,-18 18 0,1 0-16,-1 0 15,18-18 1,-18 18-16,1 0 16,-1 0-1,0 0 16,1 0-31,-1 0 32,18 18-17,-18-18-15,18 18 0,-17-1 32,17 1-32,-18-1 15,18 1 1,0 0-1,0-1 1,0 1 0,0 0-1,0-1 1,0 1 15,0 0-15,18-18-1,-1 0 1,1 17-16,0-17 16,-1 0-16,36 18 15,18 0 17,-54-18-32,1 0 31,0 0-16,-1 0 1,1 0 0,-18-18-16,18 18 15,-1-18 1,-17 1 0,0-1 30,0 0-30,0 1 15,0-1-31,0 0 16,0 1 0,0-1-1,-17 18 16,17-18 1,-18 18-1,0 0 0,1 0 0,-1 0 1,18-17-17,-18 17-15,1 0 32,-1 0-1,18-18-31</inkml:trace>
  <inkml:trace contextRef="#ctx0" brushRef="#br0" timeOffset="24790.68">17974 12083 0,'18'0'187,"-1"0"-187,1 0 16,0 0-16,264 17 31,-176-17-31,-53 0 0,88 18 16,17-18-1,1 0 1,-141 0-16,88 0 0,-36 0 31,-52 0 0,-1 0 1,1 0 46</inkml:trace>
  <inkml:trace contextRef="#ctx0" brushRef="#br0" timeOffset="34713.39">21184 12012 0,'18'0'203,"0"0"-203,-1-18 0,1 18 15,105 0-15,71-17 16,71-1 0,-177 1-1,0 17-15,142-18 0,-142 0 16,229 1-1,-176 17-15,177-18 32,-212 18-17,-89 0-15</inkml:trace>
  <inkml:trace contextRef="#ctx0" brushRef="#br0" timeOffset="39041.51">6668 12047 0,'-18'0'78,"18"18"-78,-18-18 0,1 0 15,-19 18 1,36-1-16,-35 19 31,17-19-31,1 18 16,-1-17 15,0 0-15,1-18 15,17 17-15,0 1-1,0 0 1,-18-18-16,18 17 16,0 1-1,-17-18 63,17 18-46,0-1-17,-18 18 16,18-17-31,0 0 16,0-1 0,0 1-1,-18-18 142,18-18-142,-17 18-15,17-17 0,-18 17 16,18-18-16,-18-17 15,1 17 1,17 1 0,-18 17 46,18 17 126,18-17-188,-18 18 15,35-1 1,-17-17 0,-18 18-16,17-18 15,36 18 1,-35-18-16,17 0 15,-35 17-15,53-17 32,-35 0-17</inkml:trace>
  <inkml:trace contextRef="#ctx0" brushRef="#br0" timeOffset="39895.51">6491 11730 0,'0'-18'62,"0"-17"-46,0 0-1,0 17-15,0 0 0,0-52 16,0-18 0,-18-18-1,18 88 1,0-17-16,0-18 15,0 0-15,18 18 16,-18 17-16</inkml:trace>
  <inkml:trace contextRef="#ctx0" brushRef="#br0" timeOffset="40424.8">6385 11412 0,'18'0'79,"0"0"-79,34 18 15,-34-18 1,0 0-16,-1 0 0,19 0 15,-1 0 1,-17 0 15,-1 0 32,1 0-63,0 18 15,-1-18 1,1 0-16</inkml:trace>
  <inkml:trace contextRef="#ctx0" brushRef="#br0" timeOffset="41454.92">6844 11307 0,'-18'0'78,"1"0"-78,17 17 15,-18-17-15,0 18 16,1 17 0,-19 36 15,19-54-31,17 1 16,-18 17-1,18-17 1,0-1 31,0 1-16,18-18-15,-18 18-1,17-18 1,-17 17-1,36 1 1,-19-18 0,-17 18-1,18-18 1,-18 17 15,18-17-31,-1 0 16,-17 18-1,18-18 95</inkml:trace>
  <inkml:trace contextRef="#ctx0" brushRef="#br0" timeOffset="41975.93">6932 11465 0,'18'0'16,"-1"0"-1,36 53 32,-53-35-47,18-18 0,0 17 0,-1 1 16,36 53 0,-35-54 15</inkml:trace>
  <inkml:trace contextRef="#ctx0" brushRef="#br0" timeOffset="42592.78">7126 11518 0,'-18'0'62,"1"0"-46,-1 0 0,18 18-16,-17-18 0,-1 17 15,-17 1 1,17 0-16,0-1 31</inkml:trace>
  <inkml:trace contextRef="#ctx0" brushRef="#br0" timeOffset="43274.63">7391 11289 0,'0'18'47,"-18"-18"-31,18 17 15,0 1-16,0 17 1,0-17 0,-18-18-1,18 17 1</inkml:trace>
  <inkml:trace contextRef="#ctx0" brushRef="#br0" timeOffset="43718.82">7232 11359 0,'18'0'16,"52"0"15,-52 0-31,-1 0 0,1 0 16,0 0-1,-1 0-15,1 0 16,0 0-16,17 0 16,-17 0-1,-1 0 16</inkml:trace>
  <inkml:trace contextRef="#ctx0" brushRef="#br0" timeOffset="44275.27">7320 11289 0,'18'0'31,"-18"18"-15,17-1-1,1 1-15,0-1 16,17 19-1,-17 17 17,-1-53-32,-17 17 0,18-17 31</inkml:trace>
  <inkml:trace contextRef="#ctx0" brushRef="#br0" timeOffset="45012.18">7497 11289 0,'0'18'78,"-18"-18"-78,0 17 15,1 1 1,-1-18 0,-35 35-1,35-17 1,1-1-16,-54 19 31,71-19-15</inkml:trace>
  <inkml:trace contextRef="#ctx0" brushRef="#br0" timeOffset="46119.86">7479 11254 0,'18'0'94,"-18"17"-94,0 1 0,17 0 15,1-1-15,52 89 31,-70-88-15,18-18-16,-18 17 0,0 36 16,0 18-1,0-54-15,-35 177 47,17-176-47,0 17 0,1 1 16,-1-19-1,18 1 17,-17-18-32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9:58.1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30 590,'3'-1,"1"-1,-1 1,0 0,0-1,0 0,0 0,0 0,0 0,-1 0,1 0,-1-1,3-2,1-1,31-29,-16 14,44-34,-26 24,-1-1,42-46,-70 68,91-87,-89 85,1 2,18-14,1 1,14-8,-33 23,25-19,25-35,-104 83,-66 45,10-8,20-13,51-31,1 1,-27 21,-84 81,123-106,-13 13,25-23,-1 1,1 0,0-1,-1 1,1 0,0 0,0 0,0 0,0-1,1 1,-2 4,2-5,0 0,0-1,0 1,0 0,0-1,0 1,1-1,-1 1,0 0,0-1,0 1,1 0,-1-1,0 1,1-1,-1 1,1-1,-1 1,0-1,1 1,-1-1,1 1,-1-1,1 0,-1 1,1-1,0 0,-1 1,1-1,-1 0,1 0,0 0,-1 1,1-1,0 0,-1 0,1 0,0 0,-1 0,1 0,1-1,3 1,0 0,0-1,10-2,42-15,0-2,-2-2,93-53,-76 28,-31 18,33-28,-18 12,-27 23,-36 23,-6 6,-41 29,-40 25,57-40,-53 40,55-36,-39 20,-11 8,-136 90,214-139,4-3,1 1,-1-1,1 1,-1 0,-4 4,7-6,0 0,0 0,0 0,0 0,0 0,-1 1,1-1,0 0,0 0,0 0,0 0,0 0,0 1,0-1,0 0,0 0,0 0,0 0,0 0,0 1,0-1,0 0,0 0,0 0,0 0,0 0,0 1,0-1,0 0,0 0,0 0,0 0,0 1,0-1,0 0,0 0,1 0,5 2,10-4,3-5,1-2,-1 0,-1-1,24-16,-17 9,59-38,82-61,4-8,-146 107,39-31,-46 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8:54:59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11501 9596 0,'17'0'47,"1"0"-32,35 0 1,-36 17-16,36-17 0,88 18 16,-52-1-16,87 1 15,-123-18-15,-18 0 0,618 18 47,-353-18-31,-230 0-16,-52 0 0,52 0 0,54 0 15,-106 0 1,34 0 0,-16 0 15,-19 0 16,1 0-16,0 0-15,-1 0 15,1 0-31,0 0 31,-1 0-31,1 0 16,0 0-16,-1 0 15,18 0 1,1 0 0,52 0 15,-53 0-16,-17 0-15,-1 0 16,1 0 15</inkml:trace>
  <inkml:trace contextRef="#ctx0" brushRef="#br0" timeOffset="12235.66">17180 9490 0,'18'0'93,"0"0"-77,-1 0-16,265 0 31,-229 0-31,124 0 16,-160 0-16,107-18 16,17 18-16,-88-18 15,141 18 1,-176 0-16,140-17 15,-140 17-15,70 0 16,36 0 0,-54 0-16,18 0 15,-17 0-15,52 0 16,-34-18 0,-54 18-16,-18 0 0,195 0 31,-194 0-31,52 0 0,142 0 31,-124 0-31,0 0 16,-35 18-16,-35-18 0,0 0 0,-1 0 0,54 0 15,-54 0-15,54 0 32,-36 17-32,-17-17 15,17 0-15,0 0 16,-17 0-16,53 0 15,-54 0-15,160 0 16,-124 0 0,-18 0-1,-17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6.9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0,'0'0,"0"23,-1 21,0 16,5 13,2 7,5 0,8-7,-1-15,-2-17,-4-16,-5-13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8:57:18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24994 13617 0,'18'0'15,"0"0"95,-1 0-79,1 0 0,0 0 1,-1 0-17,1 0 1,-1 0-16,54 18 31,-36-18-15,-17 0-16,17 0 15,-17 0 1,-1 0-16,19 0 16,-1 17-1,0-17 1,-17 0-1,0 0-15,-1 0 16,1 0 0,-1 0 31,1 0-16,0 0-16,-1 0 17,1 0-17,0 0 1,-18-17-16,17 17 0,1 0 31,0 0-15,-1 0-16,1 0 31,-36 0 110,1 0-126,-1 0 1,18 17 0,-18-17-16,1 0 31,17 18-16,-18-18-15,0 0 16,1 0 0,17 18-1,-18-18-15,0 0 32,1 17-32,-1-17 15,1 0 16,-1 0-15,0 0 0,1 0-1,-1 0 1,0 0 0,1 0-1,-1 0 1,0 0-1,1 0 1,-1 0 0,1 0-1,17-17-15,-71-1 32,53 18-17,1 0-15,-1 0 31,18-18-31,-18 18 16,1 0 15,-1 0-15,1 0 15,-1 0-15,0 0 15,36 0 219,0 0-250,-1 0 16,1 0-16,-1 0 15,19 0 1,-19 0-16,19 0 16,-19 0-16,71-17 15,-70 17 1,0 0-16,70 0 31,-35-18-15,-36 18-1,1 0-15,0 0 16,-1 0 0,1 0-1,-18-17 32,18 17-47,-36 0 125</inkml:trace>
  <inkml:trace contextRef="#ctx0" brushRef="#br0" timeOffset="1740.23">19509 13758 0,'17'0'141,"1"0"-141,0 0 16,-1 0-16,1 0 0,52 0 31,-52 0-31,88 0 15,17 0 1,-34 0 0,16 0-16,-69 0 15,-19 0-15,177 36 32,-123-36-32,-1 0 15,72 17 1,-72-17-16,-52 0 0,17 0 15,-17 0-15,52 18 16,-52-18-16,17 0 31,-17 0-31,-1 0 32,1 0-1,0 0 16,-1 0 15</inkml:trace>
  <inkml:trace contextRef="#ctx0" brushRef="#br0" timeOffset="7127.36">6897 14340 0,'17'0'78,"1"0"-62,0 0-16,-1 0 16,-17 18-16,18-18 0,17 0 15,36 18 16,-54-18-15,1 0-16,0 17 16,17-17-1,-17 0 1,-1 0-16,1 0 16,0 0-16,-1 18 15,1-18 1,0 0-1,-1 0 32,1 0-31,-36 0 187,1 0-187,-19 0-1,36-18-15,-17 18 16,-36 0 0,35-17-1,0 17-15,1 0 31,-1 0-15,0 0 0,1 0-1,-1 0 32,1 0-31,-1 0-1,0 0 1,1 0 15,-1 0-15,0 0 0,1 0-1</inkml:trace>
  <inkml:trace contextRef="#ctx0" brushRef="#br0" timeOffset="9320.96">8096 14393 0,'18'0'78,"0"0"-62,-1 0-16,71 0 31,-70 0-15,0 0-16,17 0 15,18 0 1,0 18 15,-36-18-31,36 0 16,-35 18 0,0-18-16,-1 0 15,1 0 1,-36 0 124,1 0-124,-19 0 0,19 0-16,-1 0 15,0 0-15,-17 0 16,17 0-16,1 0 16,-18 0-16,17 0 15,0 0-15,1 0 0,-1 0 16,0 0-16,1 0 31,34 0 78,1 0-77</inkml:trace>
  <inkml:trace contextRef="#ctx0" brushRef="#br0" timeOffset="20308.18">12559 15099 0,'18'0'78,"-1"0"-78,1 0 15,35 0 1,-36 0 0,-17-18-16,18 18 0,0 0 15,-1 0 1</inkml:trace>
  <inkml:trace contextRef="#ctx0" brushRef="#br0" timeOffset="21417.35">12929 14940 0,'0'0'15,"18"0"-15,-18-18 0,18 18 0,17-17 47,-17 17-47,-1 0 16,1 0-1,-1 17 1,-17 1 0,18 0-16,-18-1 15,0 1-15,0 0 16,-18 35 15,18-36-15,-17-17-1,17 18 1,0 0 78,17-1-79,1 1 1,0-18 0,-18 17-16,17 1 15,-17 0-15,0-1 16,0 1 15,0 0-15,0-1-1,0 1 1,-17 0 0,-1-18-1,18 17 1,-18-17 15,1 0-15,-1 0-1</inkml:trace>
  <inkml:trace contextRef="#ctx0" brushRef="#br0" timeOffset="34470.62">8290 15981 0,'18'0'79,"0"0"-64,-18-18-15,35 18 16,0 0-1,-17 0-15,17 0 16,-17 0-16,-1 0 63,-17 18-48,36 17 16,-36-17-31,0-1 16,0 1 15,0 0-15,0-1 0,0 1 296,17-18-296,1 0-16,-18 18 0,35 17 31,-17-18-15,-18 1-1,17-18 1,-17 18-16,0-1 15,18 19 17,-18-19-32,0 1 15,18-18-15,-18 18 16,0-1 15,0 1 16,-18-18-47,-17 18 16,35-1-1,-35 1 1,17-18-16,0 0 0,1 0 16,-1 17-1,-17-17 16,17 0-15,0 0 15,1 0-31,-1 0 32</inkml:trace>
  <inkml:trace contextRef="#ctx0" brushRef="#br0" timeOffset="35432.26">7832 15998 0,'17'0'16,"1"0"-1,35 18 17,-53 0-32,18-18 0,17 17 15,-18 1 1,19 0 0,-1-1 15,-35 1 31,-18-18-62,1 0 16,17 18 0,-18-18-16,0 0 31</inkml:trace>
  <inkml:trace contextRef="#ctx0" brushRef="#br0" timeOffset="36040.24">7867 16245 0,'18'0'32,"-18"18"-17,17-18-15,1 0 16,0 0-16,17 0 15,-18 0-15,36 0 16,18 0 15,-53 0 16</inkml:trace>
  <inkml:trace contextRef="#ctx0" brushRef="#br0" timeOffset="37029.87">7126 16192 0,'18'0'78,"-1"0"-62,1 0-1,0 0 1,-1 0-16,19 0 16,-19 0-16,1 0 15,0 0 1,-18-17-1,17 17-15,1 0 16</inkml:trace>
  <inkml:trace contextRef="#ctx0" brushRef="#br0" timeOffset="39398.65">7320 15893 0,'18'0'125,"-18"17"-125,0 1 0,17-18 0,-17 18 15,36 52 17,-36-52-17,17-18-15,-17 17 16,0 1-16,0 0 15,0-1 48,0 1 15,0 0-62,0-1-1,0 1 1,0-1 218,-17-17-218</inkml:trace>
  <inkml:trace contextRef="#ctx0" brushRef="#br0" timeOffset="40718.8">7214 15998 0,'18'0'141,"-18"-17"-126,18 17-15,-18-18 0,17 18 16,54-53 15,-71 36-31,35-1 16,-17 18-16,-18-18 16,17 18-16,1 0 15,-18-17 1,18 17-1</inkml:trace>
  <inkml:trace contextRef="#ctx0" brushRef="#br0" timeOffset="43149.97">7303 15963 0,'17'0'78,"1"0"-78,-1 0 16,1-17-1,0 17-15,35-36 31,-36 36-31,1 0 110,-18 18 15,0 0-110,0-1-15,0 1 0,0 52 16,0-52-16,0 0 16,0 17-16,0 0 0,18 0 15,-1 1 1,-17 34-16,0-52 16,18 70-16,-18-70 15,0 88 1,17-53-1,-17-1 1,18-34 0,0 0-1</inkml:trace>
  <inkml:trace contextRef="#ctx0" brushRef="#br0" timeOffset="43881.28">7391 16633 0,'17'0'31,"107"18"0,-89-18-15,18 0-16,0-18 15,-35 18-15,-1 0 0,18-17 16,-17 17 31,0 0-16</inkml:trace>
  <inkml:trace contextRef="#ctx0" brushRef="#br0" timeOffset="51168.09">12118 14182 0,'0'17'110,"0"1"-95,0 0-15,0-1 16,0 1 0,0-1-1,0 1 1,0 0 0,0-1-1,0 1 1,18-18 156,-1 0-157,1 18-15,52-1 32,-52-17-32,17 18 0,1-18 15,52 0 1,-71 18-16,36-18 15,36 0-15,-72 0 16,18 0 0,-17 0-16,0 0 15,17 0 17,18 0-17,-18 0 1,-17 0-1,-1 0-15,1 0 0,0 0 16,17 0 0,-17 0-16,-1 0 31,19 0 0,-19 0-31,1 0 16,0 0-16,17 0 15,-18 0 1,36 0 0,-17 0-1,52 0 32,-71 0-47,19 0 31,-19 0-31,19-18 32,-1 18-17,0 0 1,-17 0 0,-1 0-1,36 0 32,-35 0-31,0 0-1,-1 0 1,19 0 0,-19 0-1,19 0 16,-19 0-15,18 0 0,-17 0-1,0 0 17,-18-18 108,-18 18-124,18-17-16,-18-1 15,18 0 1,-17-17 31,-1 35 156,1 0-62,-1 0-110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0:07.5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1,'50'-1,"61"3,-102-1,1 0,-1 1,0 0,0 1,0 0,0 0,0 1,-1 0,0 1,1 0,9 8,-14-10,0 1,0-1,0 1,-1 0,0 0,1 0,-2 1,1-1,0 1,-1-1,0 1,0 0,0 0,-1 0,0 0,1 0,-2 0,1 0,-1 1,0-1,0 10,-2-8,0 0,0 0,0 0,-1 0,0-1,0 1,-8 11,-3 1,-17 19,20-25,0-1,-2-1,1 0,-1-1,-15 9,24-17,1 1,-1-1,0 1,1-1,0 1,0 0,0 0,0 0,0 1,1-1,-1 1,1-1,0 1,0 0,0 0,1 0,-1 0,1 0,0 0,0 1,0-1,1 0,0 0,0 1,0-1,0 0,1 7,32 129,-23-103,-7-21,0 0,1 24,-3-18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0:08.3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64,'-4'0,"-2"-5,0-6,1-5,6-1,3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0:12.8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681 0,'-11'1,"-1"0,1 0,-1 1,1 1,0 0,0 0,0 1,-18 9,-3 6,-42 30,-12 6,59-39,-47 23,74-39,-85 35,3-8,50-16,19-6,-24 5,17-7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0:14.3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799 1,'-9'1,"0"0,0 0,0 2,1-1,-11 5,-2 0,-63 21,0 0,3-1,-10 6,50-17,-46 17,70-27,1 2,0 0,-25 17,-10 5,-39 16,75-38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0:16.2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319 1,'-1'3,"0"0,0 0,0-1,0 1,0 0,-1 0,-2 4,-1 2,-2 4,-3 8,-1 0,-21 29,12-20,-27 49,6-7,6-8,26-44,-2-1,-18 27,21-37,1 0,1 1,0 0,0 1,1-1,-5 16,9-25,1 1,0-1,0 1,0-1,0 0,0 1,0-1,0 1,0-1,0 1,1-1,-1 0,1 1,-1-1,1 0,0 1,-1-1,1 0,0 0,0 0,0 0,0 0,0 0,0 0,0 0,0 0,0 0,0 0,0 0,3 0,3 3,1-1,0 0,0 0,10 1,-4 0,21 5,-17-5,0 1,0 1,20 10,48 24,40 22,-96-45,43 16,-46-22,-1 1,40 25,-47-25,-3-1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07:07:03.0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37,'5'0,"0"-5,5 0,5-1,4 2,3 1,-2-4,-5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8:58:40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6209 9049 0,'0'-18'62,"18"18"-46,34 0-16,-34 0 15,17 0-15,195 0 16,281 18 15,-370-18-15,-52 0-16,193 0 31,-247 0-31,36 0 0,-19 0 16,72 0-1,-106 0 1,70 0 0,-18 17-1,54-17 1,-1 0-1,18 0 1,-88 0 0,-35 0-1,0 0 17,-1 0 14,1 0 17,0 0-47,-18-17-1,17 17 1,1 0-16,-1 0 15,1 0 1,0 0 0,-1 0 15,-17-18-31,36 18 31,-19 0-15,1 0-1,0 0-15,-18-18 16,17 18 15,1 0 110</inkml:trace>
  <inkml:trace contextRef="#ctx0" brushRef="#br0" timeOffset="30336.2">24395 8996 0,'17'0'47,"54"0"-47,17 17 16,300-17-1,-317 0-15,581-70 16,-34-18 0,-1 35-1,-405 35 1,370-17 0,-547 35-16,53 0 15,-70 0 1</inkml:trace>
  <inkml:trace contextRef="#ctx0" brushRef="#br0" timeOffset="36681.26">10266 9913 0,'17'0'78,"1"0"-78,0 0 16,52 0-16,36-18 16,-88 18-16,141-17 15,17-1 1,-35 0-16,-88 18 16,194 0-16,-229 0 15,493 0 16,-88 36-15,-317-19 0,-53-17-16,-18 0 0,89 0 15,-36 0-15,212 18 47,-282-18-47,-1 0 16,1 0 31,0 0-32,-1 0-15,1 0 16,-18 18-16,17-18 16,19 0-1,-19 0-15,1 0 16,105 0 15,-105 17-15,0-17-16,17 0 15,-17 0-15,17 0 16,18 0 0,70 18 15,-105-18-16,0 0-15,17 0 16,-17 0-16,17 0 16,18 18-1,-36-18-15,1 0 0,0 0 16,17 0 0,35 0-1,-52 0-15,53 0 31,-54 0-15,-17-18 0,18 18-1,0 0 17,-1 0-17,1 0-15,-1 0 16,1 0 31,0 0 0,-1 0-32,-34 0 95</inkml:trace>
  <inkml:trace contextRef="#ctx0" brushRef="#br0" timeOffset="40861.44">18415 9243 0,'0'17'157,"0"1"-142,0 17 1,-18-17-16,18 0 0,0-1 16,0 19-16,0 52 15,0-71-15,-17 89 16,34 159 31,-17-212-47,18 17 15,0-34-15,-18 16 16,17-34 0,-17 17-1,0-17-15,18-18 94,0 0-63,-1 0-31,1 0 16,-1 0-16,1 0 0,35 0 15,-18 0 1,1 0-16,69 0 0,213 35 31,-159-35-15,70 18 0,-211-18-16,87 0 15,-69 0 1,-1 0-16,-17 0 15,35-18 17,-36 18-1,-17-17-31,18 17 16,-1 0-1,1 0 1,0-18-1,52 18 32,-52 0-47,0 0 32,-18-18-17,17 18 1,1 0 15,0 0 0,-18-17 16,0-1-47,0 0 16,-89-229 15,89 230-31,-17-54 16,17 54-16,-18-89 15,18 0-15,-18-106 32,18 159-17,0 0 1,0 1-1,0 34 1,0 0 0,-17 18-1,-1 0 48,0 0-48,1 0 1,-1 0 0,1 0-16,-36-17 15,35 17 1,-17 0 0,-18 0-1,-106 17 16,141-17-31,-105 36 32,88-36-32,-18 17 15,0-17 1,0 18 0,-18-18 15,18 17-16,18-17-15,-18 0 16,-17 0 15,-107 0 1,124 0-17,18 0 1,17 0-1,1 0-15,-1 0 0,1 0 16,-1 0 0,0 0-1,-17 18 32</inkml:trace>
  <inkml:trace contextRef="#ctx0" brushRef="#br0" timeOffset="43519.1">20708 9931 0,'18'0'94,"-1"0"-94,160-18 15,140-17-15,-140 17 16,-72 0-16,19 18 0,458-70 31,-176 17-31,-336 53 16,142-18-16,194-35 15,-71 18 1,-229 18-16,35-1 16,-53 18-16,124-18 31,-195 18-31,54 0 16,-54 0-16,107 0 0,-36 0 15,-17 0 1,-36 0-16,71 0 15,-89 18 1,1-18-16,335 35 31,-300-35-31,17 18 0,107-18 16,-54 17 0,-88-17-16,124 0 15,-53 0-15,-53 0 16,-18 0-16,-17 0 15,-1 0-15,72 18 16,-19-18 0,18 0-16,1 0 15,-19 0 1,-35 0-16,89 0 16,-71 18-1,-18-18 1,-17 17-1,17-17-15,0 0 16,-17 18 0,17-18 15,-17 0-15,-1 0-1,1 0 1,0 0-1,17 0 1,-17 0 0,-1 0-16,72 0 15,-54 0 1,18 0-16,0 0 16,-36 0-1,1 0 16,0 0 1</inkml:trace>
  <inkml:trace contextRef="#ctx0" brushRef="#br0" timeOffset="62351.3">21414 9349 0,'-18'0'32,"18"17"-17,-18 1 1,18 0-16,0-1 0,0 1 16,-17 52-16,17-17 0,-18 71 15,18-89 1,-18 177-1,18-54 1,0-87-16,0-18 0,0 17 16,0-17-16,0-35 15,18-18 48,0 0-63,-1 0 15,-17-18-15,53 1 32,-35 17-32,0-18 15,17 0-15,35 1 16,-34-1-16,17 1 16,-36 17-1,1-18-15,176-17 16,-88-1-1,-53 19 1,0-1-16,35 18 16,-53-18-1,36 18 1,-19 0 0,-34 0-1,0 0 1,-1 0 15,1 0 0,-18-17-15,18 17 0,-1 0-1,-17-18 79,0 1-78,0-1-16,0-35 0,0 35 15,-17-105-15,17 70 16,-36-88-1,36 106-15,-17-18 16,17 0-16,-18-18 16,0 1 15,1 52-31,17 0 16,-18 18-16,18-17 15,-17 17 48,-1 0-48,0 0 1,1 0-16,-1 0 16,18-18-16,-123-17 15,-230-53 32,335 88-47,-70-18 0,-53 18 16,70 0-1,18 0 1,18 0 0,-35 18 15,70-1-31,-18-17 0</inkml:trace>
  <inkml:trace contextRef="#ctx0" brushRef="#br0" timeOffset="72835.08">7514 10830 0,'18'0'219,"-1"0"-203,1 0-1,0 0-15,-1 0 16,1 0-1,0 0 48,-1 0 296,1 0-343,0 0-16,-1 0 16,1 0-16,70 0 31,-88 18-31,18-18 0,-1 0 15,1 0 1,0 0-16,-1 0 47,1 0 94</inkml:trace>
  <inkml:trace contextRef="#ctx0" brushRef="#br0" timeOffset="78542.63">25241 10954 0,'18'0'78,"0"0"-78,-1 0 0,71 0 16,-52 0-16,34 0 0,812-36 31,-529 19-16,-265 17-15,565-35 16,-389 35 0,36 0-16,-141-18 15,-106 18-15,194 0 0,-159 0 16,159 18 0,-212-18-16,1 0 0,457 35 31,-475-35-31,0 0 0,-1 0 0,19 0 15,-1 0-15,35 17 16,-52-17 15</inkml:trace>
  <inkml:trace contextRef="#ctx0" brushRef="#br0" timeOffset="80154.32">5768 11712 0,'18'0'63,"-1"0"-63,36 0 15,265 0 1,-265 0-16,-18 0 0,88 0 0,71 0 16,-70-17-16,1128 17 31,-1111 0-15,441 0-1,-529 0-15,247 35 16,-159-18-1,-105 1-15,87 0 16,-70-1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03:28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17551 7479 0,'17'70'94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00:49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17216 6773 0,'17'0'93,"1"0"-93,-1 0 32,1 0-32,-18 18 0,18-18 15,-1 0 1,1 0 0,-18 18 77,0-1 32,0 1-93,-18-18-32,18 18 15,-17-1 1,17 1 15,-18-18-15,18 17 15,-18-17-31,18 18 16,-17-18-1,17 18 1,-18-18-16,1 17 15,-1 1 17</inkml:trace>
  <inkml:trace contextRef="#ctx0" brushRef="#br0" timeOffset="889.14">17057 7108 0,'17'0'62,"1"0"-46,0 0-1,35 0 1,-36 0-16,1 0 16,17 0-16,0 0 15,-17 0 1,17 0 0,1 0-1,-19 0 1,1 0-1,0 0 1,-1 0-16</inkml:trace>
  <inkml:trace contextRef="#ctx0" brushRef="#br0" timeOffset="5753.31">17216 8484 0,'17'0'47,"18"0"-31,-17 0-16,0 0 15,-1 0-15,19 18 16,-19-18-16,36 0 15,0 0 17</inkml:trace>
  <inkml:trace contextRef="#ctx0" brushRef="#br0" timeOffset="6410.76">17233 8643 0,'18'0'94,"-1"0"-79,1 0-15,70 0 16,-17 0-1,-36 0-15,0 0 16,1 0 15,-19 0-15</inkml:trace>
  <inkml:trace contextRef="#ctx0" brushRef="#br0" timeOffset="7886.94">18380 6862 0,'-18'0'0,"0"0"78,1 0-62,17 17 15,-18-17-16,1 0 48,17 18-63,0-1 16,0 1-1,-18-18 1,18 53 15,0-35-15,0-1-1,0 1 1,0 0-16,0 17 31,0-18-15,18-17 15,-1 18-15,1-18-1,17 18 1,-17-18-16,-1 0 16,1 0-1,35 0 16,-35 0-31,-1 0 16,18 0 0,-17 0 15</inkml:trace>
  <inkml:trace contextRef="#ctx0" brushRef="#br0" timeOffset="9333.8">18697 7020 0,'0'-17'79,"-17"17"-48,-1 0 0,0 0 0,1 0-15,-1 0 0,0 0-1,1 0 16,17 17 48,0 1-64,0 0 16,0-1-15,17 1 31,1-18-47,-18 17 16,18-17-1,-1 0 16,1 0-15,-18 18 0,18-18-16,-1 0 15,1 0 1,0-18 15,-1 18-31,1-17 31,-18-1 1,17 18 171,-17 18-203,18-18 15,0 17-15,-1 1 0,1-18 16,17 18 0,-17-18-1,0 0 32,-18 17 16</inkml:trace>
  <inkml:trace contextRef="#ctx0" brushRef="#br0" timeOffset="10067.24">19068 6985 0,'0'18'78,"17"-1"-46,1 1-32,17 0 15,-35-1 1,53 36 0,-35-35-16,-1-1 15,19 19 16,-19-36 32,-17-18-16,0 0-32,18 1 1,-18-1-16,18 0 0,-18-17 16,17 0-1,1 0 48,0 17-48,-1 18 17</inkml:trace>
  <inkml:trace contextRef="#ctx0" brushRef="#br0" timeOffset="11253.67">19491 7144 0,'18'0'16,"-1"0"15,1 0-15,-18-18-16,18 18 0,17 0 31,-18 0-15,1 0-1,0 0 1,17-35 31,-35 17-32,18 18 1,-18-17 0,0-1-1,0 0 16,-18 18 32,0 0-63,1 0 16,-1 0-1,-17 0 1,17 0-1,1 0-15,-1 0 32,0 0-17,18 18-15,-17-18 16,17 18 0,-18-18-1,18 17 1,0 18 15,18 18 0,-1-35-31,19 17 47,-19-17-31,1-18 15,-1 0-15,1 0-1,0 0 17,-1 0-17</inkml:trace>
  <inkml:trace contextRef="#ctx0" brushRef="#br0" timeOffset="14610.47">17939 7126 0,'17'0'125,"1"0"-109,0 0-16,-1 0 16,1 0-16,17 0 15,1 0 1,-19 0 0,18 0-1,18 0 16</inkml:trace>
  <inkml:trace contextRef="#ctx0" brushRef="#br0" timeOffset="18175.35">17992 8414 0,'0'17'93,"0"1"-93,0 0 0,0-1 16,0 1-16,17 70 16,-17-70-1,0 35 1,0-18-16,0-17 16,0 17-1,0-53 79,18 18-78,-18-17-16,0-1 0,18 0 15,-18 1-15,17-1 16,-17 0-1,18 1 1,0 17 0,-1 0-1,1 0-15,-1 0 16,19 0 0,-19 0-1,1 0 1,0 0-1,-1 17 1,-17 1-16,18-18 0,-18 35 16,0 36 15,0-53-15,0-1-16,-18-17 15,18 18-15,-17-18 0,-36 17 47,35-17-47,0 0 16,1 0-16,17 18 15,-18-18-15,1 0 16,-1 0 0,0 0-1,1 0 1,-1 0-1,0 0 17</inkml:trace>
  <inkml:trace contextRef="#ctx0" brushRef="#br0" timeOffset="19057.21">18556 8661 0,'-18'0'78,"1"0"-62,-1 17-1,-17-17 1,35 18-16,-18-18 0,-35 53 31,53-35-31,-17-18 16,17 17-16,0 1 15,0-1 1,17-17 31,-17 18-47,36-18 16,-19 0-16,1 0 15,17 0-15,18 18 31,35-18 1,-70 0-17,-18-18 1,0 0-16,53-52 31,-53 52-31,0 1 16,18 17-16,-18-18 0,0 0 15,-18 18 32,0 0-31,1 0 0,-1 0-1,0 0-15,1 0 16,-1 0 15,0 0-15,18 18-1</inkml:trace>
  <inkml:trace contextRef="#ctx0" brushRef="#br0" timeOffset="19664.24">18874 8502 0,'0'18'31,"0"-1"-15,0 1-16,0-1 15,0 1-15,0 17 0,0-17 16,0 35-16,0-35 15,0 52 1,0 1 15,0-54-31,0-34 110</inkml:trace>
  <inkml:trace contextRef="#ctx0" brushRef="#br0" timeOffset="20095.34">18785 8696 0,'18'0'47,"0"0"-32,17 0 1,-17 0-16,17 0 16,-17 0-16,-1 0 15,1 0 1,17 0-1,-17 0 1,-18-18 15</inkml:trace>
  <inkml:trace contextRef="#ctx0" brushRef="#br0" timeOffset="21266.44">19068 8537 0,'0'18'0,"0"-1"15,0 1-15,-18 0 0,18 70 47,0-70-47,0-1 0,0 19 16,0-19 0,0 1-16,0-1 31,0 1-31,18-18 94,-1 0-32,-17-18 16,0 1-62,0-1-1,0 1-15,18 17 16,17-36 15,-17 36-31,-18-17 0,17 17 16,1 0-16,0-18 16,-1 18-1,19 0 16,-19 0-15,1 0 0,35 0 15,-35 18 0,-18-1-15,0 1 15,0 0-15,17-18-16,-17 17 15,0 1 1,0-1-16,0 1 16,0 17-1,0-17 1,0 0 15,0-36 78</inkml:trace>
  <inkml:trace contextRef="#ctx0" brushRef="#br0" timeOffset="51067.05">17374 9701 0,'0'18'125,"-17"-18"-125,17 18 15,-18 17 17,18-17-17,0-1 1,-18-17-1,18 35 1,-17-35 0,17 18-16,0 0 15,-18-18 1,18 17 0,-18-17-1,18 18-15,0 0 31,-17-18-15,17 17-16,-18 1 16,1 35-1,-1-18 1,0 18 0,1-18-1,17-17-15,-18 0 16,18-1-1,0 1 48,18-18-1,-1 0-46,1 18 0,0-18-16,-1 0 15,18 17 1,-17-17-16,88 35 31,-88-35-15,-1 0-1,1 0-15,0 18 16,-1-18 0,1 0-16,-1 0 15,1 0 32,0 0-16,-18-18 1,17 18-17,-17-17 1,18 17 0,-18-18-1,18 18 1,-18-35 15,0 17-15,0 1-1,0-1 1,17 0-16,-17 1 16,0-19-1,0 19 1,0-1-16,0 1 15,0-36 17,0 35-17,-17-17 1,17 17 0,-18 0-1,0-17 1,-17 17-16,-53-34 47,88 34-47,-53-17 15,35 35 17,1 0 14,-1 0-14</inkml:trace>
  <inkml:trace contextRef="#ctx0" brushRef="#br0" timeOffset="52182.88">17427 10425 0,'0'17'47,"0"1"-31,0-1-16,0 19 15,0-1 1,0-17-16,0 35 15,-17 0 1,-1-18 0</inkml:trace>
  <inkml:trace contextRef="#ctx0" brushRef="#br0" timeOffset="53504.92">17339 10654 0,'18'18'94,"-1"-1"-79,-17 1 1,36 17-1,-19-17 1,-17-1-16,36 19 31,-19-1-15,1-17 0,-1-18 15,-17 17-31,18-17 15,0 0 1,-1 0 78,-17-17-63,18-19-15,0 1-1,-18 17 1,17 1-16,1-36 16,0 35-1,-18 1 1,0-1-1,0 0 17,0 1 15,-18 17-16</inkml:trace>
  <inkml:trace contextRef="#ctx0" brushRef="#br0" timeOffset="66864.61">16651 3969 0,'0'17'63,"0"1"-63,0 0 16,0-1-16,0 1 0,0 123 31,0-123-31,53 70 15,-35-70 1,35 34-16,-18-34 16,18 0-1,17-18 1,-17 0 0,18-18-1,-71 0-15,17 1 16,1-18-1,0-1-15,-18 1 16,0-36 15,0 54-31,-18-1 16,18 0 0,-18 18-16,1 18 62,17 17-46,0 1-16,0-19 15,0 36-15,0-17 16,0 34-16,0-52 0,17 105 16,-17 1-1,0-54 1,0-52-16,0 105 31,-17-87-15,-18-19 15,-18 1 0,35-18-31,0 0 16,-17 0-16,-18 0 15,-35-88 32,70 70-47,18 0 0,0 1 32,0-1-32</inkml:trace>
  <inkml:trace contextRef="#ctx0" brushRef="#br0" timeOffset="67350.57">17639 4322 0,'35'-18'16,"-17"18"0,17 0-16,-17 0 0,105 0 31,-35 0-16,-70 0-15,35 0 16,-35 0 15</inkml:trace>
  <inkml:trace contextRef="#ctx0" brushRef="#br0" timeOffset="67804.13">17586 4498 0,'-18'0'0,"36"0"94,17 0-78,-17 0-16,0 0 0,140 0 31,-140 0-31,105 0 16,-34-18-1,-72 18-15,36 0 16,-18 0 15</inkml:trace>
  <inkml:trace contextRef="#ctx0" brushRef="#br0" timeOffset="68310.22">18450 3828 0,'0'17'15,"0"1"1,0 35-16,-17 300 47,-1-248-47,-35 142 31,53-176-15,0-36-1,0-52 63,18-19-62</inkml:trace>
  <inkml:trace contextRef="#ctx0" brushRef="#br0" timeOffset="68762.31">18609 4180 0,'18'0'15,"-1"0"-15,1 36 16,88 140 15,-71-123-15,-17-18-16,35 53 31,-36-35-31,19-17 31,-36-54 32,-18-53-48,0 54-15</inkml:trace>
  <inkml:trace contextRef="#ctx0" brushRef="#br0" timeOffset="69231.96">18838 4269 0,'-17'0'31,"17"17"-31,-18-17 16,18 18-16,-70 35 16,-72 53 31,142-89-47,-70 54 15,52-71-15,1 17 16,17 1-1</inkml:trace>
  <inkml:trace contextRef="#ctx0" brushRef="#br0" timeOffset="69804.25">19068 3898 0,'0'18'15,"0"-1"1,0 1-16,-36 317 47,19-88-16,17-229-31,-36 282 16,36-283-1,-17 107-15,17-89 31,0-53 1,0-17-17,-18 18-15</inkml:trace>
  <inkml:trace contextRef="#ctx0" brushRef="#br0" timeOffset="102062.94">22119 2699 0,'0'123'32,"0"-88"-17,0-17-15,0 53 0,18-36 16,-1 18-16,107 317 31,-71-229-31,35 124 16,0-71-1,-88-176-15,106 264 32,-88-247-32,-1-17 15</inkml:trace>
  <inkml:trace contextRef="#ctx0" brushRef="#br0" timeOffset="102939.67">22754 4410 0,'0'-18'94,"18"0"-79,-1 1-15,-17-1 0,71-105 32,-36 34-32,18-34 15,18 0 1,105-160 15,-176 266-31,159-213 16,-106 142-1,53-35 1,-89 105-16,36-52 16,0-1-1,18-70 32,-54 123-31,-17 1 15</inkml:trace>
  <inkml:trace contextRef="#ctx0" brushRef="#br0" timeOffset="116910.78">4798 13847 0,'17'0'63,"-17"-18"-63,18 18 15,-18-18 17,18 18-17,-18-17 1,17 17-1,-17-18 1,18 18-16,-18-18 0,18 1 16,-18-1-16,35-35 31,0 0-15,-17 36-16,-1-19 0,36-34 15,-17 17 1,-19 35-1,1-35-15,0 36 0,52-89 32,-52 88-32,-1-17 15,1 17-15,53-88 16,-54 89-16,36-54 16,0-35-16,-35 71 15,17 0-15,36-89 16,17-17-1,-35 53-15,-36 53 16,19-36-16,87-123 16,-105 177-1,52-89-15,36-53 16,-53 88-16,141-176 31,-88 124-31,17-53 16,1-1-1,-89 124-15,106-158 32,-123 193-32,70-123 0,35-18 31,-105 141-31,17-52 0,1 35 16,34-54-16,-52 72 15,-18-1-15,35-35 16,0 0-1,1 18 1,-19 17-16,1 1 16,-18-1-16,35-52 31,-17 70-15,-18-18-16,18 0 15,-18 1 1,17 17-16,-17-18 0,18-17 47,-1 17-47,-17 0 15,18 18-15,-18-17 16,0-1 0,18 1-16,-1-19 31,-17 19-16,18 17 1,-18-18 31</inkml:trace>
  <inkml:trace contextRef="#ctx0" brushRef="#br0" timeOffset="121061.52">6121 9701 0,'0'18'125,"0"0"-125,-18-18 16,18 17-16,0 1 15,0 0-15,-18 17 16,18-18-16,-17 1 16,-36 106 15,53-107-15,-18 1-16,18 17 15,-17-35-15,17 18 16,0-1 15,-18 1-31,18 0 172,18-18-172,-18 17 16,17-17-16,1 18 31,0-18-31,-1 18 15,1-18-15,-1 0 16,1 17 0,0-17-16,17 18 15,-17-18 1,17 18 0,-17-18-1,-1 0 1,1 0-1,-1 0 48,1 0-32,0 0-15,-18-18-1,35 0 1,-17 18 0,-18-17-16,0-1 31,17 18-31,1-18 31,-18 1-31,0-1 16,18 0-16,-18 1 15,0-1 17,0 1-17,0-1 17,0 0-17,0 1 1,-36-1 15,36 0-31,-17 18 16,17-17-1,0-1-15,-18 18 16,18-18 0,-18 18-16,1-17 31,-1 17-16,18-18 1,-18 18 0,1-18-1,-1 18 1,1-17 0,-1 17-1,0-35 16,18 17-15,-17 0 0,17 1-1,-18-1 17,18 0 30,-18 18-15,18-17-31</inkml:trace>
  <inkml:trace contextRef="#ctx0" brushRef="#br0" timeOffset="123176.24">6279 10231 0,'0'17'110,"0"1"-110,0-1 15,0 1-15,0 0 16,18 17 0,-18-17-16,0 17 15,18 0 1,-18-17-16,17 52 31,-17-34-15,0-19-1,0 1 17,18-18-32,-18 18 0,0-1 31,0 1 0,0 0 32,-18-18 171,18-18-218,-17 18-16,-1-18 47,18 1-32,-18 17 1,18-18 31,-17 18-32,34 0 142,1 0-142,-18 18-15,18-18 0,35 35 31,-36-35-15,1 18 0,0-18-1,-18 17-15,17-17 32,1 0 30,-18-17 16,17 17-78,-17-18 31,0 0 1,0 1-1,18 17-31,-18-18 31,0 0 79,18 18-110,-18-17 15,0-1 1,17 18-16,-17-18 31,0 1-31</inkml:trace>
  <inkml:trace contextRef="#ctx0" brushRef="#br0" timeOffset="136469.98">8326 8872 0,'0'18'62,"0"123"-30,0-123-32,0-1 15,0 19-15,-18-1 16,18-17-16,0-1 15,0 1 32,0-1-47</inkml:trace>
  <inkml:trace contextRef="#ctx0" brushRef="#br0" timeOffset="137397.93">8696 8925 0,'-18'0'47,"1"0"-32,-1 0 1,0 0-16,1 18 16,-18 17-1,-1 36 32,19-71-47,17 17 0,0 1 16,-18 0-1,18-1-15,0 1 16,0 0-16,0 34 31,18-34-31,-1 0 16,36 17-16,18 0 16,-54-35-1,36 36-15,18-19 16,-54-17-1,36 0 17,-35-17-32,17-36 15,1 0 1,-19 17 0,1-16-16,-1-1 15,1-36 16,-18 72-31,-18-36 16,18 35 0,-17 1-16,-1 17 15,1-18 1,-19 18-16,1-18 16,0 18-1,-1 0 16,19 0-15</inkml:trace>
  <inkml:trace contextRef="#ctx0" brushRef="#br0" timeOffset="138003.05">9102 9296 0,'70'17'32,"-52"-17"-17,-18 18-15,18-18 0,17 18 32,-35-1-32,17-17 15,1 18 1,0 0-1,-18-1 32</inkml:trace>
  <inkml:trace contextRef="#ctx0" brushRef="#br0" timeOffset="138672.51">9296 9296 0,'-18'0'46,"0"0"-14,1 0-32,-1 17 15,-52 19 1,34-19-16,19 1 16,-1 17-1,0-35-15</inkml:trace>
  <inkml:trace contextRef="#ctx0" brushRef="#br0" timeOffset="157744.68">18133 8237 0</inkml:trace>
  <inkml:trace contextRef="#ctx0" brushRef="#br0" timeOffset="187595.08">14093 13511 0,'0'-17'63,"18"17"-48,17 0-15,1 0 0,-19 0 16,107 0-16,423-18 16,-300 0-1,35 1-15,1711-160 47,-1905 160-47,635-54 0,159-35 16,-494 71-1,0 0-15,265-18 16,53 18 0,105-18 15,-370 17-16,-388 36-15,282-35 16,-176 35 0,-53-17-16,17-1 15,-105 18 1,-1 0 15,-17-18-15,18 18 93,-18-17-62,-18 17 16</inkml:trace>
  <inkml:trace contextRef="#ctx0" brushRef="#br0" timeOffset="188897.21">15610 14446 0,'18'0'47,"0"0"-32,-18-17-15,70-1 16,36-17-1,176-89 1,-246 107-16,1057-460 31,-1005 442-15,459-194-16,-441 176 0,688-282 16,-688 299-1,1234-599 1,-1252 600-1,883-459 1,-901 441-16,265-123 0,530-300 31,-636 352-31,-194 107 0,318-195 16,-18 0 15,-247 177-15,336-89 31,-230 72-32,-106-1 1,-35 35 0,17-35 15,-52 35-31,17 1 0,-35-1 31,18 18-15</inkml:trace>
  <inkml:trace contextRef="#ctx0" brushRef="#br0" timeOffset="-100111.41">17657 8449 0,'-18'0'16,"18"-18"0,-35 18 31,17 0-47,18-17 15,-18 17-15,1 0 16,-36-18 15,18 18-31,-54-18 47,72 18-31,-54-17 15,53 17-16,1 0 1,-1 0 0,1 0-1,-1 0-15,0 0 32,1 0-17,-1 0 32,0 0 0,18 17-31,-17-17-1,-1 53 16,18-35-15,0 0-16,0-1 16,0 19 15,18 69 16,-1-87-32,-17 0-15,36 35 32,-1-18 15,-17-17-32,-18-1-15,105 71 31,-52-35 1,-35-53-32,0 18 15,-1-18-15,89 35 47,-71-35-31,1 18-1,-19-18 17,19-18-1,-19 18-15,-17-17-1,18-1 1,-1 18-1,1-53 32,-18 35-47,-18 18 16,18-17-16,-17-36 47,17 18-32,0 17 1,17-35 15,-17 35-15,36-52 31,-36 52-47,0 0 31,0 1-31,0-1 16,0 1-1,-18 17 17,18-18-17,-18 18 32,18-18-47,-17 18 47,-1 0-16,1 0-15,17-17-16,-18 17 15,0-18 1,1 18 0,-1-18-1,-17 1 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7.3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07:30:52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05:46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19438 8361 0,'18'0'31,"-1"0"-31,318 0 47,-229 0-47,282 17 16,-317-17-16,317 0 16,18 0-1,564-17 16,-917 17-31,564 0 16,-176 17 0,-406-17-16,248 18 15,-248-18-15,141 0 16,124 18 0,-212-1-1,0-17-15,142 0 16,-54 0-1,-88 18-15,159-18 32,194 35-1,-405-35-31,422 36 31,-423-36-31,477 17 31,-441 1-31,175-18 16,-104 0-16,-1 17 16,123-17 15,-105 0 0,-71 0-15,89 0-1,-124 0 1,17 0 0,-52 0-1,105 0 17,-105 0-32,88-17 31,-142-1 16,19 1-47,-1-1 15</inkml:trace>
  <inkml:trace contextRef="#ctx0" brushRef="#br0" timeOffset="2060.76">4833 9137 0,'18'0'78,"52"0"-62,1 0-16,-54 0 0,177 0 15,-105 0 1,34 0-16,-105 0 16,458 35-1,-423-35-15,406 35 31,-424-35-31,212 18 16,-36 0-16,-175-18 16,369 35-1,-369-35-15,369 0 16,-69 0 0,-125 0-1,283-18 1,-194 1-1,0 17 1,-71-18 0,-211 18-1,335 18 1,-318-18-16,141 17 16,-17-17-1,-124 0-15,212 18 16,229-18 15,-52 0-15,-248 0-1,106 0 1,-193 0-16,-1 0 16,53 0-16,18 0 15,52 0 16,-175 0-31,158 0 32,-194-18-32,105 18 31,-52-17-15,-17 17-1,-19 0-15,1 0 0,17-18 31,18 18-15,-35 0 0,-1 0-16,36-18 47</inkml:trace>
  <inkml:trace contextRef="#ctx0" brushRef="#br0" timeOffset="9399.78">24342 10477 0,'-18'0'15,"36"0"63,17 0-62,18 0 0,17 0-1,-52 0-15,0 0 0,52 0 16,-17 0-1,53 36 1,-71-36-16,36 0 16,-54 0-1,-34 0 110,-1 0-93</inkml:trace>
  <inkml:trace contextRef="#ctx0" brushRef="#br0" timeOffset="31625.87">10231 11942 0,'17'0'110,"1"0"-95,-1 0 1,1 0-16,0 0 16,-1 0-16,1 0 15,17 0-15,-17 0 16,88 0-1,-89 0-15,89 0 16,-18 0 0,-70 0-16,106 0 15,-54 0-15,-35 0 0,195 17 16,-89-17 0,-106 0-1,212 0 1,-229 0-16,211 0 15,-70 0 1,-89 18 0,1-18-1,52 17-15,36 1 16,-35-18 0,-107 18-16,18-18 15,-17 0-15,35 0 0,-35 0 16,-1 0-16,36 0 15,0 0 1,18 0 0,-36 0 15,-17 0-15,-1 0 77,1 0 1,0 0-63,-1 0-15,1 0-16,-1-18 16,19 0 15,-19 18-31,1 0 15,0 0 1,-1-17 0,1 17-1,35-18 32,-71 18 422</inkml:trace>
  <inkml:trace contextRef="#ctx0" brushRef="#br0" timeOffset="44302.85">23918 12083 0,'0'17'93,"0"1"-93,18 0 16,-18 17-16,18 18 16,-18-18-1,17 0-15,1 36 16,-18-36-1,18-17-15,-18-1 0,17 54 32,1 17-17,-1 0 1,1-35 0,-18 0-1,0-35-15,18 17 16,-18-17-16,0-1 15,0 1-15,0 0 16,17-1 0,-17 1 265,-17-18-265,-1 0-16,-70 0 31,70 0-16,1 0-15,-19 0 16,19 0-16,-19 0 16,-16 0-1,34 0 1,-70 0 0,17 0 15,18 0-16,36 0-15,-1 0 16,-17 0 0,17 0-16,0 0 15,1-18-15,-1 18 16,0 0 0,1 0-16,-1 0 15,-17 0 1,17 0 15,18-17 110,0-1-32,0 0-93,18 18-16,-18-17 15,18-36 17,-1 53-32,-17-18 15,0 1 1,18-1-1,-1 0 1,-17-17 0,18 35-16,-18-18 15,0 1 1,18 17 31,-36 0 156,0 0-172,18 17-15,-17-17-16,-1 18 31,1 0-15,-1-1-1,18 1 1,-18-18-16,18 18 16,-35 17 15,35-18 0,-18-17 0,18 18-15,-17-18 15,17 18-15,0-1 109,-18-17-110,18 18 64,-18-18-48,36 0 234,0 0-249,-1 18-16,1-18 16,-18 17-16,18-17 0,35 36 31,-36-19-15,1-17-1,35 53 16,-36-35 1,1-18-32,0 35 15,17 0 32,-35-17-31,0 0-1,0-36 314,0 0-314,0 1-15,-18-1 16,18 0-16,-35-87 31,35 69-15,-35-34-1,35 52 1,0 0-16,-18-34 47,18 34-47,0-17 15,-18-1 1,18 19 15,0-1 1,0 0-1,0 36 234,0 0-249,0-1 0,-17 19-1,17-1 1,0 0 0,-18-35-16,18 18 15,0-1 32,0 1-31,0 0 31,0-1 109,0 1-141,18-18 17,-18 18-32,17-18 15,1 0 1,0 17 0,-1-17 15,1 0-16,-18 18-15,18-18 16,-18 18 0,0-1 46,-18-17 204,0-17-251,1 17 1,-19-36 0,19 19-1,-1-19 1,1 36-16,17-17 31,0-1 47,0 0-31,0 36 78,0 0-125,0-1 16,17-17-16,1 36 15,-1-1 1,1-17 0,0-1 15,-1-17 0,1 18-31,0-1 47,-36-17 109,0 0-140,18-17-16,-17 17 0,-19-88 47,19 70-47,17 0 15,0-35 1,0 1 0,0 34-1,0-17 17,0 17-17,0 36 141,17-1-140,-17 1-16,0 0 0,36 123 47,-36-124-31,0 1-1,0 0 1,0-1 15,-18-17 141,18-17-156,-18 17-16,1-18 15,-1 18 1,1-18-1,-1 18 1,0-17 0,1 17 31,-1 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1:53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1 329,'0'-1,"0"0,1 0,-1 0,0 0,1 1,-1-1,1 0,-1 0,1 0,-1 0,1 1,0-1,-1 0,1 0,0 1,0-1,-1 1,1-1,0 1,0-1,0 1,0-1,0 1,0 0,0-1,2 1,28-6,-28 5,62-3,83 4,-58 2,538-2,-611 1,0 1,0 0,20 6,-17-3,36 4,-5-7,-24-2,-1 2,33 5,35 7,4 0,-65-8,47 2,-30-4,-34-2,25 7,-25-4,24 2,78 13,-77-12,49 15,-33-8,-39-10,0-1,21 3,-18-4,26 7,-27-4,29 2,30 6,3-1,-58-9,29 7,-31-6,0-1,22 2,2-5,-29-1,1 0,0 1,0 2,17 3,-10-1,-1-1,1-1,39 0,0 0,15 9,-52-6,31 1,2-6,-41-2,0 2,0 0,0 1,26 6,-20-3,-1 0,1-1,30 0,77-5,-55 0,-48 1,2-1,0 1,0 2,38 8,-30-3,0-1,48 0,80-7,-61-1,795 2,-884-1,0-1,0 0,20-6,-17 3,36-4,-9 8,-28 1,-1-1,0 0,32-7,-25 2,0 2,0 1,38 1,1-1,15-9,-52 6,32-1,68 7,19-2,-69-10,-50 6,33-2,197 6,-132 4,-102-3,1-2,33-7,-30 5,33-3,56 8,14-1,-52-12,-52 8,34-3,4 6,-37 2,1-1,44-8,-32 2,1 1,43 0,83 7,-62 1,332-2,-420 1,0 1,0 0,20 6,-17-3,36 4,201-7,-132-4,-100 2,76-3,-86 2,0-2,0 1,-1-2,26-9,-18 4,33-13,53-31,55-28,-133 65,0 2,1 2,1 1,35-8,-19 12,-36 6,-1 0,22-7,-32 8,0 0,0 0,0 0,-1-1,1 1,0 0,-1-1,1 1,0-1,-1 1,1-1,0 1,-1-1,2 0,-2 0,0 1,0 0,0 0,0-1,0 1,0 0,0 0,0 0,0-1,0 1,0 0,0 0,-1 0,1-1,0 1,0 0,0 0,0 0,0-1,0 1,-1 0,1 0,0 0,0 0,0 0,0-1,-1 1,1 0,0 0,0 0,0 0,-1 0,-1-1,-1 0,1 0,-1 0,1 1,-1-1,0 1,-3-1,-4 2,1 0,-1 1,-17 4,-6 2,-162 37,145-32,-24 10,-16 3,-25 5,12-2,-41 14,13-4,-59 16,155-44,21-6,-26 6,-117 19,102-19,27-4,-53 4,50-8,-34 7,33-4,-32 2,33-5,-33 7,33-4,-34 2,35-7,12-1,1 1,0 1,-26 6,21-3,0-1,0-1,-25 1,-66-5,-27 2,62 12,52-8,-34 3,-82-8,-17 2,82 10,50-6,-32 1,-43-7,-14 2,101 0,0 0,-14 6,14-4,-24 3,-34-2,-81-5,56-2,39 1,-73 3,54 11,52-8,-34 3,-197-6,132-4,64 2,-69 1,115 1,-28 8,28-5,-24 2,-29-2,-75-6,56 0,80 1,0 0,0-1,0 0,0 0,-7-2,12 3,1-1,0 1,0 0,0-1,0 1,0-1,0 1,-1-1,1 0,0 1,1-1,-1 0,0 0,0 0,0 0,0 0,1 0,-1 0,0 0,1 0,-1 0,1 0,-1 0,1 0,-1 0,1 0,0-1,0 1,-1 0,1 0,0 0,0-1,0 1,1 0,-1 0,0-1,1-1,0 1,0 0,0-1,1 1,-1 0,1 0,-1 0,1 0,0 0,-1 1,1-1,0 0,0 1,1-1,-1 1,0 0,0 0,4-1,6-3,27-7,-30 10,216-52,-89 26,-96 21,41-4,-2 2,74-6,-20 3,17-3,-11 2,114-14,-7 0,-136 15,34-4,-88 8,74-1,59 9,-71 2,-111-2,22-1,-27 1,-1-1,1 1,0 0,0-1,-1 1,1-1,0 0,-1 1,1-1,-1 0,1 0,2-2,-4 3,0 0,0-1,1 1,-1 0,0 0,0 0,0-1,0 1,0 0,0 0,0-1,0 1,0 0,0 0,0-1,0 1,0 0,0 0,0-1,0 1,0 0,0 0,0-1,0 1,0 0,0 0,0 0,0-1,-1 1,1 0,0 0,0 0,0-1,0 1,-1 0,1 0,-9-7,9 7,-9-5,-1 1,1 0,-1 0,0 1,-14-2,-3-2,-143-28,75 18,-343-54,35 38,253 27,-81-5,-233-7,-2 19,162 1,187-3,-133 3,113 11,3 0,101-10,0 1,-49 12,79-15,0 0,0 0,1 0,-1 0,0 0,0 1,-4 2,7-4,0 0,0 1,-1-1,1 0,0 1,-1-1,1 0,0 1,0-1,0 0,-1 1,1-1,0 0,0 1,0-1,0 1,0-1,0 0,0 1,0-1,0 1,0-1,0 1,0 0,0 0,1-1,-1 1,1 0,-1 0,1-1,-1 1,1 0,0-1,-1 1,1 0,0-1,-1 1,1-1,1 1,14 7,-1-1,2 0,-1-1,26 5,-18-4,278 56,-248-53,112 11,-81-12,116 5,-19-1,95 2,-3-14,-154-2,-153-1,1-1,-33-8,8 2,-57-10,-130-14,96 21,-160-8,-433 19,361 2,341-1,-253 11,41 24,205-27,-53 12,69-14,95-3,576-5,-407 3,-268-1,-1-1,-49-9,-252-35,221 36,-140-8,189 16,-218-9,-412-7,667 17,-199 14,73-2,6 2,17-1,119-12,4-1,-1 1,1 0,-1 0,1 1,0 0,-11 4,20-6,-1 0,1 0,0 0,0 0,0 0,-1 0,1 0,0 0,0 0,-1 0,1 0,0 0,0 0,0 1,0-1,-1 0,1 0,0 0,0 0,0 0,0 0,-1 1,1-1,0 0,0 0,0 0,0 0,0 1,0-1,0 0,-1 0,1 0,0 1,0-1,0 0,0 0,0 1,0-1,0 0,0 0,0 0,0 1,0-1,0 0,0 0,1 1,10 3,19 0,240-2,-135-4,-60 4,85-4,-157 1,0 1,0-1,0 1,0-1,0 0,0 0,3-2,-5 3,-1 0,0 0,1 0,-1 0,0-1,0 1,1 0,-1 0,0-1,0 1,0 0,1 0,-1-1,0 1,0 0,0-1,0 1,1 0,-1-1,0 1,0 0,0-1,0 1,0 0,0-1,0 0,-1 0,1 1,0-1,-1 0,1 1,-1-1,1 0,-1 1,1-1,-1 1,0-1,1 0,-1 1,0 0,1-1,-2 0,-11-5,0 0,0 1,-1 1,1 0,-19-3,1 0,-183-36,148 33,-51-6,-4 2,-22-1,-109 14,160 2,121-1,19-1,-1 3,55 8,-47-2,75 1,57-9,-116-1,-77 0,-1 1,1-2,-1 1,-8-4,-13-2,-28-1,0 3,-106 5,71 2,-72-2,160 0,0 0,0 0,0 1,0 0,0-1,-3 2,6-2,-1 0,1 0,0 0,0 1,-1-1,1 0,0 0,0 0,0 0,-1 0,1 0,0 1,0-1,0 0,0 0,-1 0,1 0,0 1,0-1,0 0,0 0,0 0,0 1,0-1,0 0,-1 0,1 1,0-1,0 0,1 1,-1 0,1-1,-1 1,0-1,1 1,-1-1,1 0,-1 1,1-1,0 1,-1-1,1 0,-1 0,1 1,0-1,0 0,10 3,-1 0,1-1,0-1,0 1,19-2,3 2,74 8,48 3,444-9,-335-6,-154 3,429-12,240-52,-497 28,-94 10,-104 14,65-8,-139 19,35-4,-41 3,-1 1,1-1,-1 0,1 0,-1 0,0-1,0 1,1-1,3-3,-7 5,0 0,0 0,0 0,0 0,0 0,0 0,0 0,0 0,1 0,-1 0,0 0,0 0,0 0,0-1,0 1,0 0,0 0,0 0,0 0,0 0,0 0,0 0,0 0,0 0,0-1,0 1,0 0,0 0,0 0,0 0,0 0,0 0,0 0,0 0,0 0,0 0,0-1,-1 1,1 0,0 0,0 0,0 0,0 0,0 0,0 0,0 0,0 0,0 0,0 0,0 0,-1 0,1 0,0 0,0 0,-9-3,-9 0,-217 1,120 4,-53-3,-181 3,142 14,126-8,-192 21,39 6,140-19,-54 12,24-1,121-26,0 0,1 0,-1 0,0 0,0 0,1 0,-1 1,1-1,-3 2,4-2,1-1,0 1,-1-1,1 0,0 1,-1-1,1 1,0-1,0 0,0 1,-1-1,1 1,0-1,0 1,0-1,0 1,0-1,0 1,0-1,0 1,0 0,0 0,1 1,-1-1,1 0,-1 0,1 0,0 0,-1 0,1 0,0-1,0 1,0 0,0 0,1 0,11 9,1-1,0 0,0-1,1-1,26 9,83 20,-89-27,70 13,110 9,-125-19,167 6,-75-8,447 6,-567-17,160-13,-40 1,-34-1,5-1,-145 15,20-1,-27 1,1 0,-1-1,1 1,-1 0,1-1,-1 1,1-1,-1 0,1 1,-1-1,0 0,0 0,3-2,-4 3,0 0,0-1,0 1,0-1,-1 1,1 0,0-1,0 1,0-1,0 1,0 0,-1-1,1 1,0 0,0-1,-1 1,1 0,0-1,0 1,-1 0,1 0,0-1,-1 1,1 0,0 0,-1 0,1-1,-1 1,1 0,0 0,-1 0,1 0,-1 0,-19-8,18 7,-26-7,-1 0,-29-3,4 1,-50-6,33 5,-90-2,95 9,-37-8,-23-2,56 14,108 2,48 8,31 4,323-10,-259-6,-99 2,405-11,100-23,-433 26,78-6,214-2,-438 16,0 1,0-1,0 0,0-1,-1 1,1-2,0 1,-1-1,9-3,-16 5,-1 0,1 0,0 0,0 0,0 0,-1 0,1 0,0-1,0 1,0 0,-1 0,1 0,0 0,0 0,0 0,0-1,0 1,-1 0,1 0,0 0,0-1,0 1,0 0,0 0,0 0,0-1,0 1,0 0,0 0,0 0,0-1,0 1,0 0,0 0,0 0,0-1,0 1,0 0,0 0,0 0,0-1,0 1,0 0,0 0,1 0,-1 0,0-1,0 1,0 0,0 0,0 0,1 0,-1 0,0-1,0 1,0 0,0 0,1 0,-1 0,0 0,0 0,0 0,1 0,-1 0,-17-4,-18 0,-42 3,49 2,0-2,0-1,-29-5,17 0,-1 1,-41 0,-84 7,68 0,-158-1,253 0,-2 0,1 0,-1 0,1 1,-1-1,1 1,0 0,-5 1,9-2,-1 0,1 0,0 1,0-1,-1 0,1 0,0 0,0 0,-1 0,1 0,0 1,0-1,0 0,-1 0,1 0,0 0,0 1,0-1,0 0,0 0,-1 0,1 1,0-1,0 0,0 0,0 1,0-1,0 0,0 0,0 1,0-1,0 0,0 0,0 1,0-1,0 0,0 0,0 1,0-1,0 0,0 0,0 1,0-1,1 0,-1 0,0 1,0-1,0 0,0 0,0 0,1 1,-1-1,0 0,0 0,0 0,1 0,-1 1,16 8,-15-8,24 9,1-1,0 0,0-2,28 3,-3 1,504 80,-236-71,-117-10,263 7,2-18,-166 0,-231 0,72-9,-29-5,-111 15,0 0,0 0,-1-1,1 1,0-1,-1 1,1-1,-1 0,1 0,-1 0,1 1,-1-1,1-1,1-1,-2 2,-1 1,0-1,0 0,1 0,-1 0,0 1,0-1,0 0,0 0,0 0,0 1,-1-1,1 0,0 0,0 1,0-1,-1 0,1 0,0 1,-1-1,1 0,-1 1,1-1,-1 0,1 1,-1-1,1 1,-1-1,1 1,-1-1,0 1,-1-1,-9-9,-2 1,1 1,-23-12,-44-15,-233-74,225 86,-148-21,37 15,-7-1,157 26,-64 2,200 3,-36 1,86-8,-35-7,111 2,-23-2,-26 1,108-6,119 7,-330 12,-31-3,-1-1,0-1,43-12,-72 15,-3 1,-9-1,-16-1,-577 3,408 13,35-1,-6 1,-28 1,175-15,-22 0,39 0,0 1,0-1,0 1,0-1,0 1,0 0,0 0,0 1,-5 2,8-4,-1 1,1-1,0 0,-1 0,1 1,0-1,-1 0,1 0,0 1,0-1,-1 0,1 1,0-1,0 1,0-1,-1 0,1 1,0-1,0 1,0-1,0 0,0 1,0-1,0 1,0-1,0 1,0-1,0 0,0 2,1-1,-1 0,1 0,0 0,-1 0,1 0,0-1,0 1,-1 0,1 0,0 0,1 0,29 16,-28-16,41 15,2-1,92 17,-65-16,234 28,-169-28,317 19,-280-25,489 0,-434-11,-224-1,-9-1,-7-3,-19-4,0 1,-35-6,27 10,-1 1,0 1,-61 5,-49-3,71-11,51 6,-35-2,-28 8,-12-1,98 1,1 0,-1-1,1 1,-1-1,1 1,-1-1,1 0,-1 0,1 0,0 0,-4-2,6 3,0 0,-1 0,1 0,0-1,0 1,0 0,0 0,0 0,0 0,0 0,0 0,0-1,0 1,0 0,0 0,0 0,0 0,0 0,0-1,0 1,0 0,0 0,0 0,0 0,0 0,0-1,0 1,0 0,0 0,0 0,0 0,0 0,0-1,0 1,0 0,0 0,0 0,1 0,-1 0,0 0,0 0,0-1,9-3,11 0,36 0,80 4,-60 1,697-1,-755 0,0-1,-1-1,1-1,-1 0,26-9,-39 9,-9 1,-11 0,-264 2,129 1,-270-1,405 1,0 1,0 0,0 1,0 0,-18 8,33-11,0 0,1 0,-1 1,0-1,0 0,1 0,-1 1,0-1,0 1,1-1,-1 1,0-1,1 1,-1-1,1 1,-1-1,0 1,1 0,-1-1,1 1,0 0,-1-1,1 1,0 0,-1 1,1-1,0 0,1 0,-1-1,0 1,1 0,-1 0,1 0,-1 0,1-1,-1 1,1 0,-1 0,1-1,0 1,-1 0,1-1,0 1,1 0,6 4,0-1,0 1,10 2,88 33,-84-33,1-1,43 5,26 2,-56-6,55 2,116-10,-248 1,31 0,38 0,301 0,-333 1,0 0,0-1,0 2,0-1,-6 3,-12 4,-5-3,-39 2,21-3,-206 17,28-3,-309 50,195-24,181-22,-151 14,268-34,-119 12,41-3,-129-6,217-4,0 2,-33 7,29-5,-42 3,42-6,0-2,0-2,-58-9,-10-6,21 5,-60-6,53 9,-172-18,9 12,161 12,-73-9,-36-2,-130 15,325-1,0 0,0 0,0 0,1 1,-1-1,-4 2,6-2,1 0,0 0,0 0,0 1,-1-1,1 0,0 0,0 0,0 0,0 0,0 0,-1 1,1-1,0 0,0 0,0 0,0 0,0 1,0-1,0 0,-1 0,1 0,0 0,0 1,0-1,0 0,0 0,0 0,0 1,0-1,0 0,0 1,9 7,22 9,0-1,55 19,-78-32,29 11,0-2,56 11,-46-14,-15-2,36 2,49 5,21 1,272-13,-206-4,-133-1,81-14,-116 12,106-20,-137 24,26-7,-29 7,-1 1,1-1,-1 0,1 1,0-1,-1 0,0 0,1 0,-1 0,0-1,1 1,-1 0,0 0,0-1,1-1,-2 2,1 0,-1 1,0-1,0 0,0 0,0 0,0 0,0 1,0-1,-1 0,1 0,0 0,0 0,-1 1,1-1,0 0,-1 0,1 1,-1-1,1 0,-1 1,1-1,-1 0,1 1,-1-1,0 1,1-1,-1 1,0-1,1 1,-2-1,-29-15,23 13,-59-29,-109-36,-119-24,-78-3,209 64,105 20,29 5,-43-4,63 9,0 1,9-1,5 2,316 0,-297 0,0 1,35 8,-31-4,33 2,-10-7,-24 0,1 0,34 7,36 8,-109-16,0 0,-22-4,-16-9,10 2,0 1,-52-5,-35-1,51 5,5 0,-97-7,12 6,0 0,90 8,123 21,9-3,-33-6,1-1,47 3,34 3,11 1,63-14,-165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09:06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8326 5362 0,'0'88'78,"17"1"-62,1-72-16,35 160 15,-36-160-15,54 195 16,-53-177-16,158 336 31,-53-124-15,-52-124 0,-53-88-16,123 195 31,-53-72-16,-35-52 1,-35-106-16,-1 53 16,18 18-1,-17-54 1,35 89 15,-35-88-31,17 35 31,-35-36-31,35 19 0,-35-19 16,35 54 0,-17-36-1,-18-17 1,18-18 46,-1 0-46,-17-18 0,18 18-16,0-35 31,-1 17-31,1-17 16,194-318 30,-195 318-46,283-459 32,-282 459-32,335-494 15,-230 334-15,36-51 16,105-107 0,-246 317-16,247-281 31,-248 299-31,89-87 0,-35 34 31,-54 71-15</inkml:trace>
  <inkml:trace contextRef="#ctx0" brushRef="#br0" timeOffset="2019.25">6156 7673 0,'18'0'47,"-1"0"-47,19 0 16,193 0-16,670-88 31,495-106-15,-142-53-1,-634 141-15,669-141 16,1324-282-1,-1094 211 17,-741 124-32,-494 106 15,-88 35-15</inkml:trace>
  <inkml:trace contextRef="#ctx0" brushRef="#br0" timeOffset="4956.99">9543 4674 0,'-18'0'94,"18"18"-94,-18-18 15,18 18-15,-35 34 32,17-16-32,-17 52 15,18-53 1,-19 36-1,19-54 1,17 1 0,-18 0-1,18-1-15,-18 19 32,18-19-17,-17 19 16,17-19-15,17-17 47,1 18-48,35-18 1,-35 17-16,17-17 15,35 18 17,-52-18-32,35 18 31,-35-18-31,-1 0 16,54 0 30,-54 0-30,1 0 0,0-18-16,-1 18 15,1 0-15,0 0 16,35-18 15,-53 1-15,17-1 15,-17-17-15,18 35-1,-18-18-15,0-17 16,0-106 15,0 106-15,-35-36-1,-1 36 1,1-1 0,0 19-1,-1-18 1,-17-18 15,36 35 0,-1 18 1</inkml:trace>
  <inkml:trace contextRef="#ctx0" brushRef="#br0" timeOffset="6643.16">9648 5309 0,'0'18'63,"-17"52"-48,17-34-15,0 17 16,-18-18-1,18 36-15,0-19 16,-17 19 15,17-53-15,0-1-16,0 1 16,0 0-1,0-1 1,-18 18 15,18-52 125,-18-1-140,18 1 0,-17-1 15,-1 18-31,0-18 15,1-35 17,-1 18-17,18 17 17,0 1-17,-18 17-15,18 17 125,0 1-109,18 0-1,-18-1-15,18 19 16,-1-19 0,19 1-1,-19-18 1,19 18 0,-1-1-1,0 1 1,0-1 15,-17-17-15,35 18 15,106-159 0,-89 53 0,-52 70-31,-18 1 16,18-1 31</inkml:trace>
  <inkml:trace contextRef="#ctx0" brushRef="#br0" timeOffset="35075.99">14923 12682 0,'17'0'1531,"1"0"-1531,-1 0 15,107 0 1,-106 0-16,17 0 0,-18-17 16,1 17-16,106 0 15,17 0 1,-124 0-16,1 0 0,35 0 0,88 0 16,-18 0-1,-34 0 1,-36 0-1,-18 0-15,53 0 16,71 0 15,-124 0-15,0 0 0,-17 0-16,35 0 0,-35 0 0,-1 0 15,36 0-15,-35 0 16,88 0-1,-1 0 1,1 0 0,-88 0-16,70 0 15,-17-18-15,87 18 16,-34 0 0,-107 0-16,89 0 15,-35 0 1,-53 0-16,34-18 0,19 18 0,35 0 15,-71 0-15,89-17 16,-89 17-16,300-18 47,-176 1-31,-1-1-16,-105 18 15,512-35 16,-406 35-15,-124-18-16,247 18 16,-106-18-16,54 1 15,52 17-15,-88-18 16,-70 0-16,140 1 16,18-19-1,-105 36 1,-124-17-16,-18 17 0,106-18 15,-70 18-15,-1-17 16,-52 17-16,70 0 16,-53 0-16,-35-18 187</inkml:trace>
  <inkml:trace contextRef="#ctx0" brushRef="#br0" timeOffset="41459.73">14923 11112 0,'17'0'31,"18"-17"0,-17 17-31,0-18 0,-1 18 16,36-17-16,18-1 31,35 18 1,-89 0-17,1 0-15,0 0 0,-1 0 16,1 18-16,17-1 15,18 18 17,-18-17-32,-17 0 15,0 17 1,-1 0 0,36 18-1,-53-35-15,18 17 16,-1-17-16,1 35 15,-18-36-15,53 107 47,-35-89-47,-18-17 0,17 17 16,1 18 0,0-53-16,-18 35 15,17 18 1,18 18 15,-17-36-15,0 18-1,-1-18 1,1 0 0,-18 1-16,35 17 31,1 17 0,-1-35-15,-35-17-16,17 0 15,1-1 1,17 36 31,-17-53-47,0 18 31,-1 0-31,19-1 31,-36 1-31,17-18 0,1 17 16,0-17-16,52 36 47,-70-19-47,18-17 15,17 0 1,18 18 0,0-18-1,-18 18 1,-17-18 0,17 17-1,-17-17 1,-1 0-1,1 0 1,0 0 15,-1 0-15,1-17 0,-1 17-1,1-18-15,0 18 16,-18-18 15,17 18-15,19-35-1,-36 17 1,35 18-16,-35-17 0,35-18 16,1-1 15,-1-17-16,-18 36 1,19-19-16,34-105 47,-17 53-16,0-35 0,-18 87-15,-17-17 0,53-88 15,-19 36 0,-16 34 0,-19 36-31,1-18 32,0 35-32,17-35 31,-35 36-31,18-19 16,-18 19-1,17-1 1,-17 0 15,18 18-15,-18-17-1,18 17 1,-18-18 0,35 18 15,-18-18-16,1 18 1,0 0-16,-1 0 16,1 0-1,0-17 48,-1 17 15,1 0-47,0 0-15,-18-18-1,17 18 1,1-17 0,-1 17-16,1 0 15,17-18 32,-17 18-31,0 0-1,-1 0 17,1 0-1,0 0-15,-1 0-1,1 0 1,-1 0-1,1 18 17,0-18-17,-1 17-15,36 18 32,-35-17-32,105 88 62,-87-53-46,17-18 15,-53-17-31,53 35 16,-1 0 15,-34-36-31,53 71 47,-54-52-32,71 52 32,-70-53-16,0-35-31,35 71 32,-18-1-1,0-17-15,-17-35-1,17 17 16,-35-17-15,35 17 15,-17 0 1,0-35-32,-18 18 15,17-18-15,1 35 31,0-17-15,-1 0 0,1-1 15,52 54 16,-34-36-16,-1-17 0,-17-1-31,17 19 32,18-19-1,-18 1 0,-17-1 0,17 1 1,-17-18-1,-1 0-16,1 0 17,0 0 15,-1 0-16,1 0 0,0 0-15,-1 0-1,1-18 1,-1 18 15,1-17-15,0 17-1,-1-18 17,1 1-17,0-1-15,17 0 32,18-35-17,0 18 16,-36 0-15,1 0 0,53-71 31,-54 106-47,18-88 15,18-36 16,-53 106-31,36-123 32,-1 0-17,-35 124-15,35-142 32,-17 88-17,17-17 1,0 0 15,1 17-15,-36 54-1,35-36 17,-17 35-32,-1 0 15,1 1 16,35-36 1,-36 53-32,1-18 15,17-35 32,-17 53-31,0 0 62,-1 0-62,1 0 30,-18-17-46,18 17 79,-1 0-17,-17-18-31,18 18-15,-1 0 31,1 0 0,0 0-16,-1 0 31,1 0 17,-18-18-17,18 18-31,-1 0 16,1 0 47</inkml:trace>
  <inkml:trace contextRef="#ctx0" brushRef="#br0" timeOffset="55302.91">14323 11730 0,'17'0'78,"1"0"-62,0 0-16,17 0 0,18 0 15,529-18 1,-511 18 0,881-88-1,-846 88-15,529-71 16,194 1 0,-335 35-16,141-1 15,300-17 1,-530 36-16,1571-54 31,-1482 36-15,-371 35-16,1200-106 15,-1235 88 1,530-52-16,-248 17 16,-264 35-16,0 1 15</inkml:trace>
  <inkml:trace contextRef="#ctx0" brushRef="#br0" timeOffset="58720.55">18309 10195 0,'-17'0'63,"17"18"-63,-18 17 15,-53 106 1,71-123-16,-17 52 15,-19 19-15,19-72 16,-18 54-16,-1 17 16,1 0 15,35-105 375,0-1-390,0 0-16,0 1 0,-18 17 0,18-18 15,0 0-15,0 1 0,-53-71 32,36 70-32,-1-17 15,18 17 1,0 36 93,0-1-109,0 1 0,18 35 16,17 0 0,36 17-16,-54-52 15,54 0 16,-36-18-31,0 0 32,-17-18-32,0 0 15</inkml:trace>
  <inkml:trace contextRef="#ctx0" brushRef="#br0" timeOffset="60802.42">19491 13564 0,'0'-17'16,"18"17"-16,-18-36 15,0-17-15,0 18 16,-18-18 0,18 0-16,-18 18 15,-17-35-15,17-1 16,1-17 0,-1 52-1,18-34 1,-17 17-1,17-35 1,-18-36 31,0 89-31,18 17-1,-17 1 1,-1 17 15,18-18 0,-18 18 1,1 0-1,17 18-31,-18-1 15,0 1 1,1 0-16,-54 70 47,54-70-31,34-18 109,1-18-110,-1 18 1,-17-18-16,18 1 15,17-19 1,-17 19 0,17-19 15,1 19-15,-19 17-16,1-18 15,0 18-15,17-35 31,-18 35-15,1 0 15,0 0 1,-1 0-17,1 0 1,-18 18-16,88 52 15,-53-17 17,-17-35-32,0 17 15,-1 0 1,1-17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2:24.3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1,'0'7,"0"11,0 0,1 0,1-1,6 27,3 3,6 19,-12-48,-1 0,-1 0,-1 0,0 31,0 4,0-37,8 27,-6-27,3 22,-4 30,-3-49,0 0,2-1,7 36,2-8,12 38,-5-33,2-2,44 79,-52-107,1 0,1-1,1-1,29 30,-12-19,70 59,-30-28,-35-28,53 34,-71-52,30 16,-7-4,97 56,-63-40,64 24,-37-19,-86-39,104 48,16-3,-108-42,29 9,111 28,-16-17,-91-27,111-4,-79-2,452 1,-529-1,0-1,0-1,20-5,-17 3,36-3,24 6,-57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2:25.2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0,'8'1,"0"-1,0 1,0 1,0-1,0 2,0-1,-1 1,1 0,-1 0,0 1,9 5,7 6,1 0,38 36,-58-48,20 17,-11-10,0 2,15 15,-24-23,0 1,-1 0,1 0,-1 1,0-1,-1 0,1 1,-1 0,0 0,1 7,-2-8,-1-1,1 1,-1-1,0 1,0-1,0 1,-1-1,0 1,0-1,0 1,0-1,-1 1,0-1,1 0,-2 0,-4 7,1-3,0 0,-1-1,0 0,0-1,-1 1,-15 9,4-3,3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2:36.4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987 1826,'-8'-1,"-1"0,1-1,0 1,0-2,-10-3,-8-2,13 4,0 0,0-1,0-1,1 1,-1-2,1 0,1-1,-1 0,-19-18,-51-45,28 25,-69-55,-46-43,165 140,-220-235,212 224,1 1,1-1,0-1,1 0,1 0,0-1,1 0,1 0,1 0,1-1,0 0,-3-35,7 47,-1-20,3-45,-1 62,1 1,0 0,0-1,0 1,1 0,0 1,1-1,0 0,6-9,3 0,1 1,1 0,0 1,0 0,2 2,33-23,119-53,-126 68,48-20,146-44,-201 75,-19 6,27-11,-42 15,-1-1,0 1,0-1,0 1,0-1,0 1,0-1,0 0,0 0,0 0,0 1,0-1,0 0,0 0,0-2,-1 2,1 1,-1-1,0 1,0-1,0 1,0-1,0 1,-1 0,1-1,0 1,0-1,0 1,0-1,0 1,-1-1,1 1,0-1,0 1,-1 0,1-1,0 1,-1 0,1-1,0 1,-1 0,0-1,-4-2,0 0,-1 0,1 0,-11-3,8 3,0 0,1 0,0-1,0 1,0-1,1-1,0 1,-10-9,13 9,0 0,0 1,0-1,1-1,-1 1,1 0,0 0,0-1,1 1,-1-1,1 0,0 0,-1-6,0-8,-1-1,-2 2,-11-35,16 53,0-1,-1 0,1 0,-1 0,1 0,0 0,0 0,0 1,-1-1,1 0,0 0,0 0,0 0,0 0,1 0,-1 0,0 0,1-1,-1 1,0 1,1 0,-1-1,1 1,-1 0,1 0,-1-1,1 1,-1 0,1 0,-1-1,1 1,-1 0,1 0,-1 0,1 0,-1 0,1 0,-1 0,1 0,-1 0,1 0,0 1,6 0,-1 1,1 0,11 7,-11-6,2 1,29 12,-1 2,58 38,-91-53,-1 0,1 1,-1-1,0 1,0 0,0-1,0 1,-1 1,1-1,-1 0,0 1,-1-1,1 1,-1-1,0 1,1 9,0 6,-1 0,-4 37,1-20,0 100,2-114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11:30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13370 7108 0,'-17'0'203,"17"-17"-187,0-1-16,17-52 31,1 34-15,0 19-16,-1 17 16,-17-18-16,18 18 0,35-35 31,-36 35-31,1 0 15,0 0 17,-1 0-17,-17 17-15,36 1 16,-36 0 0,17-1-16,1 1 15,0 35 1,-18-35-16,17-18 15,-17 17-15,0 18 16,0 1 0,0-19-16,0 36 31,-17-53-31</inkml:trace>
  <inkml:trace contextRef="#ctx0" brushRef="#br0" timeOffset="512.59">13794 7038 0,'17'0'0,"1"0"16,0 0-1,-18 18-15,17-1 16,54 36 15,-36-18-15,-35-17-16,53 17 15,-35-35 1,-1 0 31</inkml:trace>
  <inkml:trace contextRef="#ctx0" brushRef="#br0" timeOffset="1046.27">14041 7038 0,'-18'0'47,"18"18"-31,-35 17-1,17-18 1,0-17-16,1 36 15,-1-36-15,0 17 16,1 1 31,-1-18-16</inkml:trace>
  <inkml:trace contextRef="#ctx0" brushRef="#br0" timeOffset="1483.49">14270 6985 0,'18'0'16,"-18"18"30,0-1-30,0 1-16,0 0 0,-18 34 31,18-34-31,-18 35 16,1 0 0,17-35 30</inkml:trace>
  <inkml:trace contextRef="#ctx0" brushRef="#br0" timeOffset="3226.29">14975 6950 0,'0'17'31,"0"36"-15,0-35 0,0 0-16,0 34 15,0-16-15,0 17 16,0-36-1,0 1-15,0 17 32,0 0-1,18-35-15</inkml:trace>
  <inkml:trace contextRef="#ctx0" brushRef="#br0" timeOffset="3700.35">15205 7108 0,'35'0'16,"-17"0"0,52 53 15,-70-35-31,18-18 0,-1 18 16,36 17-1,-17-17 1,-19-18-1,-17 17-15,18-17 16</inkml:trace>
  <inkml:trace contextRef="#ctx0" brushRef="#br0" timeOffset="4240.91">15381 7091 0,'-18'0'47,"18"17"-31,-35 19-1,18-19 1,17 1-16,-18-18 0,0 35 16,-17 1 30,35-19-30</inkml:trace>
  <inkml:trace contextRef="#ctx0" brushRef="#br0" timeOffset="5016.42">15610 7161 0,'0'18'31,"0"0"-15,0-1-16,0 1 15,0 35 16,18-53-15,-18-18 62,0 1-62,0-1-16,18 0 15,-1 1 1,1 17 0,0-18 15,-1 18-31,1 0 31,17 18-31,0-1 16,-17-17-1,0 18-15,17 17 16,0 18 15,-35-35-15,0-1 0,-17-17 62</inkml:trace>
  <inkml:trace contextRef="#ctx0" brushRef="#br0" timeOffset="5682.18">16492 7197 0,'18'17'47,"0"-17"-31,52 0-16,-52 18 15,176-18-15,176 0 32,-70-18-1,-282 18-31,35-17 0,-36 17 16</inkml:trace>
  <inkml:trace contextRef="#ctx0" brushRef="#br0" timeOffset="6189.01">17498 7091 0,'17'0'32,"1"17"-17,35 1 1,-18 0-1,-17-1-15,0-17 16,-1 18 0,-17 0-1,0 52 17,-35-17-1,-36 0 0,54-35-31</inkml:trace>
  <inkml:trace contextRef="#ctx0" brushRef="#br0" timeOffset="6980.94">17939 7126 0,'0'18'32,"0"17"-17,0 0 1,0 18 0,0 0-16,0-18 46,17-35 1,-17-17-31,0-1-16,0-70 16,18 88-16,0-53 15,35-18 16,0 54 1,-36 17-32,54 35 31,-54-17-15,1-1-16,17 36 15,-17-35 1,17 70 15,-52-70 0,-1-1 1,0 1-17</inkml:trace>
  <inkml:trace contextRef="#ctx0" brushRef="#br0" timeOffset="7483.27">18362 7197 0,'18'0'0,"-1"0"16,1 17-16,141 89 47,-142-88-32,36 17 1,-35-17 0,0-18-16,-1 17 15,-34-34 63</inkml:trace>
  <inkml:trace contextRef="#ctx0" brushRef="#br0" timeOffset="7933.66">18574 7214 0,'-18'0'31,"-17"36"0,35-19-31,-18-17 0,-17 35 16,0 1 0,-18 17 15,35-36 16</inkml:trace>
  <inkml:trace contextRef="#ctx0" brushRef="#br0" timeOffset="8788.12">18838 7250 0,'0'17'47,"0"36"-32,0-35 1,0-1-16,0 1 0,0 17 31,-17-52 47,17-72-46,0 72-32,0-1 15,0 1-15,17-19 47,1 36-31,0 18-1,17 0 1,0-1 0,-17-17-16,35 35 31,-36 1-16,1-19 1,-18 1-16,18 0 16,-18-1-1,0 1 1,0 0 0,0-1 15</inkml:trace>
  <inkml:trace contextRef="#ctx0" brushRef="#br0" timeOffset="11505.51">21184 7020 0,'0'18'15,"18"-18"1,17 35-16,-17-17 0,211 246 47,-176-193-47,-35-36 16,-1 1-1,-17-54 48,0 0-63,0 1 0</inkml:trace>
  <inkml:trace contextRef="#ctx0" brushRef="#br0" timeOffset="11893.95">21555 7214 0,'-18'0'47,"18"18"-31,-18-18-16,1 18 0,-18-1 15,-18 36 1,-124 71 0,160-107-1,-89 54-15,88-54 31,0-17 16</inkml:trace>
  <inkml:trace contextRef="#ctx0" brushRef="#br0" timeOffset="12628.54">21872 6685 0,'18'0'0,"0"0"46,34 0-30,-34 0-16,53 0 16,-54 0-1,1 0-15,0 18 0,-1-18 0,1 0 0,17 17 47,-35 1-47,0 0 16,0 17-1,-53 36 1,36-54-16,-36 36 31,53-35 1,17-18 46,1 0-78,0 0 15,-1 0-15,18 0 0,1 0 16,52 0 15,-70 0 32</inkml:trace>
  <inkml:trace contextRef="#ctx0" brushRef="#br0" timeOffset="24459.16">9137 7003 0,'18'0'63,"-18"-18"-63,17 18 0,1 0 15,17 0 1,18 0 0,-18 0-16,1 0 15,-19 0-15,1 0 0,52-18 16,-17 18-1,36-17 17,-72 17-17,18 0-15,1 0 32,-19 0-32,19 0 15,-19 0 1,1 0-1,0 0 17,-1 0 108,1 0-108,0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2:51.0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6 106,'0'0,"0"0,0 0,0 0,-1 0,1 0,0 0,0 0,-1 0,1 0,0 0,0 0,0 0,-1 0,1 0,0 0,0 0,0 0,0 0,-1 0,1 0,0-1,0 1,0 0,0 0,-1 0,1 0,0 0,0-1,0 1,0 0,-1 0,5-5,11-5,-4 7,0 1,0 0,1 0,15 1,-17 0,-10 1,0 0,0 0,0 0,0 0,0 0,0 0,0 1,0-1,0 0,0 0,0 0,0 0,0 0,0 0,0 0,0 0,0 0,0 0,0 0,0 0,0 0,0 0,0 1,0-1,0 0,0 0,0 0,0 0,0 0,0 0,0 0,0 0,0 0,0 0,1 0,-1 0,0 0,0 0,0 0,0 0,0 0,0 0,0 0,0 0,0 0,0 0,0 0,0 0,0 0,0 0,1 0,-1 0,-10 5,-15 4,23-9,-1 0,1 0,-1 0,1 0,-1 0,1-1,-1 1,1-1,0 0,-1 1,1-1,0 0,-1-1,-1 0,3 1,0 1,1-1,-1 1,0-1,0 0,1 1,-1-1,1 0,-1 0,1 1,-1-1,1 0,-1 0,1 0,0 0,-1 1,1-1,0 0,0 0,0 0,0 0,0 0,0 0,0 0,0 0,0 0,0 0,0 0,0 1,1-1,-1 0,0 0,1 0,-1 0,1 0,-1 1,1-1,-1 0,1 0,1-1,2-2,1-1,-1 1,1-1,0 1,0 0,1 1,10-6,-13 7,1 1,-1-1,1 1,0 0,0-1,-1 2,1-1,0 0,0 1,0 0,0 0,0 0,7 1,-10-1,0 1,1-1,-1 0,0 1,0-1,0 1,0-1,0 1,0-1,0 1,0 0,0-1,-1 1,1 0,0 0,0 0,0 0,0 1,-1-2,0 1,0 0,1 0,-1-1,0 1,0 0,0-1,0 1,0 0,0 0,-1-1,1 1,0 0,0 0,0-1,-1 1,1 0,0-1,-1 1,0 1,-1 1,-1 0,0 0,0 0,0-1,0 1,0 0,-1-1,-4 3,-12 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01.0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1,'4'0,"7"0,6 0,4 0,4 0,2 0,-3 4,-2 2,-4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7.7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102 911,'-25'-80,"3"-2,4 0,4-1,-5-100,16 145,2 1,2-1,7-52,-5 77,0 1,0 0,1 0,1 0,0 1,6-11,-7 15,1 0,-1 1,2-1,-1 1,0 0,1 1,0 0,1 0,-1 0,11-5,-4 4,0 0,1 1,0 0,0 2,1 0,-1 0,1 1,-1 1,1 0,0 1,-1 1,23 3,5 4,0 1,79 29,23 24,-124-52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02.6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0,'4'0,"7"0,6 0,4 0,4 0,2 0,1 0,1 0,-1 0,1 0,-6 5,-6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03.4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0,'0'5,"5"1,6 5,5 4,6 5,3 4,2-3,-4 0,-1-3,-4-1,-5-2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04.7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271 0,'0'4,"-1"-1,0 0,1 1,-1-1,0 0,-1 0,1 0,0 0,-1 0,0 0,1 0,-1 0,-1-1,1 1,-4 3,-3 2,0 0,0-1,-12 7,20-13,-88 60,78-52,1 0,0 0,1 1,0 1,-14 21,19-27,-2 5,1-1,-8 19,7-10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06.7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2,'20'-1,"-9"1,-1 0,1 0,-1 1,21 3,-29-3,0 0,1 0,-1-1,0 1,0 1,0-1,0 0,0 0,0 1,0-1,0 1,0 0,-1-1,1 1,-1 0,1 0,-1 0,0 0,1 0,-1 1,-1-1,1 0,0 0,0 1,-1-1,1 4,0-3,-1 0,0 0,0 0,0 0,0 0,-1 0,1 0,-1 0,0 0,0 0,0 0,0 0,0-1,-1 1,1 0,-1-1,1 0,-5 5,0-1,-1 1,0-1,-1-1,-12 8,20-13,-1 0,1 1,-1-1,0 0,1 0,-1 1,1-1,-1 0,1 1,-1-1,1 1,0-1,-1 0,1 1,-1-1,1 1,0-1,-1 1,1-1,0 1,0 0,-1-1,1 1,0-1,0 1,0-1,0 2,0-2,1 1,0-1,0 0,-1 1,1-1,0 0,-1 0,1 0,0 0,0 0,-1 0,1 0,0 0,0 0,0 0,-1 0,1 0,0-1,-1 1,1 0,1-1,57-16,-37 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08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1,'0'4,"0"7,0 6,0 5,0 2,0-1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09.6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0.7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111 336,'-2'-1,"1"0,-1 1,0-1,1 0,-1 0,0 0,1 0,-1 0,1 0,-1-1,1 1,0 0,0-1,-1 1,1-1,0 0,0 1,-1-3,-3-4,-3-3,1 0,0-1,0 0,-8-21,-11-46,24 68,0 0,0 0,1 0,0 0,2-16,-1 24,0 1,1-1,-1 1,1 0,0-1,0 1,0-1,0 1,0 0,0 0,0 0,1 0,-1 0,1 0,0 0,2-2,-1 1,1 1,-1 0,1 0,-1 0,1 0,0 1,-1-1,1 1,6-1,-1 0,0 1,0 1,0 0,0 0,0 0,0 1,0 1,14 3,-4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1.5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0,'5'0,"6"0,5 0,6 0,-2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2.7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167 414,'-1'-2,"1"-1,-1 1,0 0,0-1,0 1,0 0,0 0,-1 0,1 0,-3-3,-4-5,-98-182,101 183,-3-8,1 1,-6-19,12 30,0 0,0 1,0-1,0 0,1 0,0 0,0 1,0-1,1 0,-1 0,1 0,3-7,-3 9,0 1,0 0,1-1,-1 1,1 0,0 0,0 0,0 0,0 0,0 0,0 1,0-1,0 1,1 0,-1-1,0 1,1 0,-1 0,1 0,0 1,-1-1,1 1,-1-1,1 1,0 0,-1 0,4 0,4 1,-1 0,0 0,1 1,-1 0,0 0,13 6,-6-1,0 1,27 17,-29-14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3.4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1,'4'0,"7"0,6 0,4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8.1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0 150,'0'0,"4"-16,7-10,11-2,9 0,12 5,10 7,10 7,-6 6,-13 2,-14 3,-12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5.6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23 133,'6'62,"-7"-61,-1-4,-4-7,-6-17,10 20,0 1,1-1,0 0,0 0,0 1,1-1,0 0,1 0,1-9,-2 13,1 1,0-1,0 0,0 0,0 1,0-1,1 1,-1-1,1 1,0-1,-1 1,1 0,0 0,1 0,-1 0,0 0,0 0,1 1,-1-1,1 1,0-1,-1 1,1 0,3-1,45-7,-7 1,-33 6,0 0,0 0,0 1,20 0,-26 1,0 1,0-1,0 1,0 1,0-1,0 1,0 0,-1 0,1 0,-1 1,0 0,8 5,-6-3,0 0,0 1,-1-1,0 1,0 0,0 0,-1 1,4 7,-1 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7.2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17,'4'0,"7"0,6 0,4 0,4 0,-3-5,0-1,-4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8.5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29,'5'0,"6"0,1-5,3-1,4 0,3 1,3 2,1 1,-3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19.8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1,'0'5,"0"5,0 7,0 5,0 2,0 3,0 1,0 1,0-1,0 0,0-4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12:51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9243 9966 0,'0'-18'31,"17"18"31,1 0-62,158 0 16,54 0 0,-195 0-16,335-17 31,-334 17-31,317-18 16,-318 18-16,212 0 15,-230 0-15,124 0 16,-123 0-16,106 0 15,17 0 1,-53 0-16,71 0 16,-1 0-1,1 0 1,18 0 0,-125 0-16,372 18 46,-389-18-46,89 0 16,140 0 0,-193 0-16,-18 0 15,70 17-15,-52-17 16,-54 0-16,89 0 16,53 18 15,-124 0-31,-17-18 0,-1 0 15,36 0 1,-35 17-16,17-17 16,18 0 15,-35 0-15,-1 0 30,1 0-14,0 0-17,-1 0 1,1 0 0,17 0-1,-17 0 1,0 0-16,52 0 15,-35 0 17,1 0-32,-1 0 15,-17 0 1,-1 0 0,1 0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13:46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11924 9155 0,'18'0'172,"17"0"-172,-18 0 0,19 0 16,-1 17-16,141-17 0,883 18 46,-989-18-46,618 0 16,35-18 15,-670 18-31,230-17 0,140 17 16,35-18 15,-334 18-31,158-18 16,-88 18-16,300-35 31,141 0 0,-176 35-15,-424 0-16,53 0 16,71-18-1,-124 18-15,371-18 31,-71 1-31,-300 17 16,71-18-16,106 18 16,-53 0-16,387-17 31,-493 17-31,388 0 16,-388 0-1,124 0 1,-142 0-16,335 0 31,-352 0-31,17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54.9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723 0,'0'11,"-1"0,-1-1,0 1,-4 10,-4 21,3 32,-4 22,-3 8,1-8,-14 92,-1 24,-24 101,17-94,13-78,-21 154,32-209,-6 64,4-21,-1 12,15-53,-2 44,-12-53,8-53,-3 37,6 247,3-161,0-118,-1 0,0 0,-2 0,-7 37,-5 27,10-55,-8 15,8-39,-4 26,2 4,-3 0,-24 77,1-34,-27 150,32-102,0 0,0-1,15-89,7-32,2 1,-3 18,1-3,-9 32,5-22,-30 94,39-134,-1 1,1 0,-1-1,1 1,0 0,0-1,0 1,0 0,0 0,0-1,0 1,0 0,1-1,-1 1,1 0,-1-1,1 1,0-1,-1 1,1-1,0 1,0-1,0 0,0 1,1-1,-1 0,0 0,0 0,1 0,-1 0,1 0,-1 0,1 0,-1 0,3 0,4 1,1 0,0 0,-1-1,1-1,15 0,-2 1,6 2,0 2,-1 1,49 17,-5-2,111 20,13 3,433 89,-483-107,52 8,-96-19,236 31,0-15,-127-18,166 5,153-17,-276-2,129-18,-293 13,247-23,-218 17,22-2,-75 7,65-14,-108 15,-5-1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3:56.7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3642,'14'0,"0"0,1-1,-1-1,24-6,145-35,170-30,-311 63,173-57,-112 31,-100 35,553-164,-81 31,-273 72,628-216,-416 121,374-157,-497 182,487-227,249-141,-872 424,280-144,439-251,-253 107,-574 334,-2-3,52-46,-84 65,-3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14:43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13282 7391 0,'0'17'187,"18"-17"-109,-18 18-62,17-18 0,1 0 15,0 0 0,-1 18-15,1-18-1,0 0 1,17 0 0,-18 0-1,1 0 1,0 0-16,35 0 31,-36 0-31,1 0 0,0 0 16,17 0-16,-17 0 15,17 0-15,-18 0 16,36 0-16,-35 0 16,88 0 15,-71 0-16,0-18 1,-17 18-16,158 0 31,-158 0-31,17 0 0,230-18 32,-36 1-1,-211-1-31,-1 18 0,125 0 31,-89 0-15,-36 0-16,18 0 15,159 0 17,-158 0-32,211-18 46,-230 18-46,1 0 0,88 0 32,-89 0-32,54 0 15,17 0 1,141 0 31,-105 0-32,-89 0 1,195 0 15,-178 0-31,-16-17 16,246 17 15,-211 0-15,-1 0-16,371-18 47,-317 0-32,105 18 1,-194 0-16,53 0 0,159 0 31,-106 0-31,230 0 47,-354 0-47,142 0 16,353 0 15,-459 0-31,88 0 16,-124 0-16,213 0 15,-142 0 1,-18 0-16,19 0 15,-1 0-15,35 0 32,-70 0-17,-35 0-15,17 0 16,0 0 0,36 0 15,-53 0-31,-1 0 31,1 0-15,-1 0-16,19 0 31,-19 0-15,1 0-16,0 0 15,-1 0 16,1 0 32,0 0-16,-1 0-16,1 0 0,0 0 1,17 0 14,-18 0-30,1 0 15,0 0 1,-1 0-17,1 0 63</inkml:trace>
  <inkml:trace contextRef="#ctx0" brushRef="#br0" timeOffset="11978.81">18521 5786 0,'-18'0'47,"1"0"-31,-89 70 15,70-35-16,-122 124 17,122-106-32,1 0 31,18-35-31,-1-1 0,18 1 16,-18-18-16,1 35 31,-1-17-16,0-1 1,18 1-16,-17-18 0,-1 18 31,0-18 157,1 0-188,-1-36 15,0 36-15,1-35 16,17 18-16,-18-54 16,1 36-1,17 17-15,0 0 16,-18 1 31,18 34 31,0 1-78,0 0 16,35 35-1,-35-36-15,18 1 0,17 52 31,-35-52-31,18 0 16,-1-18-16,19 35 16,-19-35-1,1 0 1,0 0 0,-1 0-16,1 0 0,17 18 31,-17-18-31,70-18 47,-70 18-32,-1 0 1</inkml:trace>
  <inkml:trace contextRef="#ctx0" brushRef="#br0" timeOffset="31129.91">14993 8431 0,'18'0'16,"-1"0"109,54 0-109,-36 0-16,-17 0 0,211 18 15,-211-18 1,211 0-16,-194 0 15,71 0-15,-18 0 16,248 18 15,-301-1-31,0-17 0,18 0 16,194 36 15,-141-36-15,-53 17-16,70-17 31,-105 0-15,-1 0 31,1 0-32,0 0 16,-1 0 32,1 0-32,0 0-15,-1 0-1,89 0 32,-71 0-47,36 0 0,-1 0 16,-17 0-16,265 0 31,-230 0-15,-17 0-1,-1 0 32,-52 0 0,-1 0 141,1 0-173,-18-17 1,18 17 15,-1 0-15,19 0 46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1.3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0,'5'1,"0"-1,0 1,0 0,0 0,0 1,-1-1,1 1,0 0,-1 1,0-1,1 1,-1 0,4 3,8 7,25 29,-23-23,31 29,38 42,-77-77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8.5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89 713,'-17'-38,"1"0,2-1,-14-65,23 78,1 1,2-1,0 1,2-1,0 0,9-50,-5 62,0-1,0 1,1 0,1 0,0 0,1 1,1 0,0 0,0 1,2 0,-1 0,18-16,-17 20,-1 0,1 1,0 0,0 1,1 0,0 0,0 1,1 1,-1 0,1 0,0 1,0 1,0 0,0 0,23 1,-16 2,-1 1,0 1,1 1,-1 1,-1 0,1 1,28 14,-31-11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2.5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481 1,'0'2,"-1"0,0 1,0-1,0 0,0 1,0-1,0 0,0 0,-1 0,-2 3,-3 5,-13 19,-41 48,47-61,-26 36,-16 18,48-61,0 1,-9 16,-7 8,14-19,0 0,-12 25,14-23,-2 0,-11 16,-46 65,14-22,43-60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3.2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73,'5'0,"5"0,3-5,2-1,4 0,3-3,2-1,3 2,-4-2,-2 0,-3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3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28,'5'0,"5"0,7 0,5 0,-2-4,0-3,3 1,0 2,2 0,2 2,-5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6.1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221 21,'-11'0,"0"-1,1-1,-21-5,19 3,0 2,-13-2,20 4,1 0,-1 0,1 1,-1-1,0 1,1 0,0 1,-1-1,1 1,0-1,0 1,0 1,0-1,0 1,0-1,0 1,1 0,-5 6,5-7,1 1,-1 0,1 0,0 0,0 0,1 1,-1-1,0 0,1 1,0-1,0 1,0 0,0-1,1 1,0 0,-1-1,1 1,0 0,1-1,-1 1,1 0,-1-1,3 5,-2-6,0 1,0-1,1 0,-1 1,1-1,0 0,0 0,-1-1,1 1,0 0,1 0,-1-1,0 1,0-1,1 0,-1 0,1 0,-1 0,1 0,-1 0,1-1,3 1,8 1,-1-1,1 0,15-2,-19 1,-4 0,-1 0,1-1,0 0,-1 0,1 0,-1 0,1-1,5-3,-8 4,-1 0,0 0,0-1,0 1,-1-1,1 1,0-1,-1 0,1 0,-1 1,1-1,-1 0,0 0,0-1,0 1,0 0,0 0,0 0,-1-1,1 1,-1 0,1-4,-4-20,2 21,0 1,1-1,-1 1,1-1,0 0,1-5,-1 9,0 0,0 0,1 0,-1 0,1 0,-1 1,0-1,1 0,0 0,-1 1,1-1,-1 0,1 1,0-1,-1 1,1-1,0 1,0-1,0 1,-1-1,1 1,0 0,0-1,0 1,0 0,0 0,-1 0,1 0,0 0,0 0,0 0,0 0,0 0,0 0,0 0,-1 0,2 1,6 0,0 1,-1 0,1 1,-1 0,1 0,-1 0,0 1,0 0,-1 0,8 6,6 8,30 32,-31-31,-16-15,1-1,0 0,0 1,0-2,8 5,4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7.3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1,'5'0,"0"1,0-1,0 1,0 1,0-1,0 1,0 0,-1 0,1 0,-1 0,1 1,-1 0,0 0,0 0,0 0,3 5,7 7,-1 0,18 29,-22-30,69 84,18 31,-89-121,0 0,0 0,1 0,0-1,0 0,17 10,60 28,-57-32,38 25,-61-35,13 9,-17-11,-1-1,1 0,-1 1,1-1,-1 1,1-1,-1 1,1-1,-1 1,1-1,-1 1,0 0,1-1,-1 1,0-1,0 1,1 0,-1-1,0 1,0 0,0-1,0 1,0 0,-4 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8.5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564 0,'-1'7,"0"-1,0 0,0 0,-1 0,0 0,0 0,0 0,-1-1,-3 7,-5 6,-17 22,-11 6,-6 9,8-8,-2-2,-59 53,39-41,51-47,-1 0,2 0,-7 13,-17 20,9-18,6-8,-20 30,2 0,25-33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19.6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1,'5'0,"6"0,6 0,4 0,4 0,2 0,1 0,1 0,-1 0,0 0,-4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20.3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1,'0'4,"0"7,0 6,0 4,0 4,0 2,0 1,0 0,0 1,0-1,-5-4,-1-3,0-4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22.6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134 1,'0'493,"3"-450,-3-39,1-1,0 1,-1-1,1 0,1 1,-1-1,0 0,1 1,3 4,-5-8,0 0,0 0,0 0,0 0,0 0,0 0,0 0,0 0,0 0,1 1,-1-1,0 0,0 0,0 0,0 0,0 0,0 0,0 0,0 0,0 0,1 0,-1 0,0 0,0 0,0 0,0 0,0 0,0 0,0 0,1 0,-1 0,0 0,0 0,0 0,0 0,0 0,0 0,0 0,0 0,1 0,-1 0,0 0,0-1,0 1,0 0,0 0,0 0,0 0,0 0,3-8,0-10,-2-2,0 8,0-1,4-15,-4 24,0-1,1 1,0-1,0 1,0 0,0 0,0 0,1 0,5-6,-4 5,1 1,-1 1,0-1,1 0,0 1,0 0,0 0,6-2,0 1,0 1,0 0,12-2,24-5,-24 4,35-3,-51 8,0 1,0 0,0 0,0 1,0 0,0 0,0 0,-1 1,12 4,-15-4,0 0,-1 0,1 0,0 0,-1 1,1-1,-1 1,1-1,-1 1,0 0,0 0,-1 0,1 0,-1 0,1 1,-1-1,0 0,0 1,0-1,-1 1,1 3,0 2,0 0,-1 0,0 0,-1 0,0 0,0 0,-3 9,1-5,-2 0,1 0,-2 0,-7 13,10-21,0 0,0-1,0 1,-1-1,0 0,0 0,0 0,0 0,-1-1,1 0,-1 1,-9 3,-5 1,0-1,-1-2,0 1,0-2,0-1,0 0,-23-1,-203-3,223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24.5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59 740,'0'-15,"0"1,-1 0,-1-1,-6-22,-18-50,20 67,1 0,1-1,1 0,1 1,1-1,1 0,4-36,-2 38,2 0,0 1,1-1,13-32,40-66,-51 104,-3 5,1 1,0 0,0 0,1 1,0-1,0 1,1 0,-1 1,1 0,0 0,13-7,-14 9,1 0,-1 0,1 1,0 0,0 0,0 0,0 1,0 0,0 1,0-1,0 1,1 1,-1-1,9 3,-7-1,-1 0,1 1,-1 0,0 0,0 1,0 0,-1 0,1 1,-1 0,7 6,-3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27:08.8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0 259,'0'0,"2"-19,6-15,10-9,17-2,19 4,16 6,13 13,-9 9,-16 8,-18 4,-16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25.5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18,'4'0,"7"0,6 0,4 0,4 0,2 0,1 0,1 0,-1 0,1 0,-1 0,-1 0,-4-5,-2-1,-4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27.3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58,'-22'-1,"10"0,1 1,-1 0,-15 3,25-3,0 0,-1 1,1 0,0-1,-1 1,1 0,0 0,0 0,0 0,0 0,0 1,0-1,0 1,0-1,1 1,-1 0,1 0,-1 0,1-1,-1 1,0 4,1-5,0 1,1 0,-1 0,1 0,-1 0,1 0,0 0,0 0,0 0,0 0,0 0,0 0,1 0,-1-1,1 1,-1 0,2 3,0-1,0-1,0 0,0 0,1 0,-1 0,1 0,0 0,5 4,-2-3,0 0,0 0,0-1,0 0,1 0,-1-1,1 1,0-1,11 1,-16-2,0-1,0 0,0 0,0 0,-1-1,1 1,0 0,0-1,0 1,-1-1,1 1,0-1,0 0,-1 0,1 0,-1 0,1 0,-1 0,2-2,-1 1,0-1,0 1,0-1,-1 0,1 1,-1-1,1 0,-1 0,0 0,1-4,-1-4,1-1,-1 1,-1 0,0 0,-2-15,2 23,0 0,-1 1,1-1,-1 0,0 0,0 1,0-1,0 1,0-1,-1 1,1-1,-1 1,1 0,-1-1,0 1,0 0,0 0,0 0,0 1,-1-1,-3-2,-11-3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31.1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183 32,'-4'0,"-7"0,0 0,-15 3,21-2,1 0,-1 0,1 1,-1-1,1 1,0 0,0 0,0 1,0-1,-6 6,7-5,-1 1,1-1,1 1,-1 0,1 0,-1 0,1 0,0 0,0 1,1-1,0 1,-1-1,1 1,1 0,-1-1,1 1,0 0,0 8,1-9,-1-1,1 0,-1 1,1-1,0 0,0 1,0-1,1 0,-1 0,1 0,0 0,0 0,0-1,0 1,0 0,1-1,-1 0,1 1,-1-1,1 0,0-1,0 1,0 0,0-1,0 1,5 0,2 1,-1-1,1-1,0 1,0-2,0 1,-1-2,1 1,0-1,0 0,9-4,-15 4,0 0,0 0,-1 0,1-1,-1 0,1 1,-1-1,1-1,-1 1,0 0,0-1,0 0,-1 1,1-1,-1 0,1-1,-1 1,0 0,0-1,0 1,-1-1,1 1,-1-1,0 0,0 0,0 0,0-6,-1 5,0 1,-1-1,1 0,-1 1,0-1,0 0,0 1,-1-1,0 1,0 0,0-1,0 1,-1 0,1 0,-4-3,0 0,1 1,-1 0,-1 0,1 1,-1-1,0 1,-9-4,13 7,-9-5,11 4,7 1,0 2,0-1,0 1,0 1,-1-1,1 1,0 0,0 0,0 0,-1 1,1 0,-1 0,1 1,-1-1,0 1,0 0,0 1,0-1,-1 1,1 0,-1 0,0 1,0-1,-1 1,1-1,-1 1,0 0,0 1,-1-1,4 10,12 40,16 56,-29-85,-1 1,-2-1,0 0,-4 38,1-25,1-31,0 0,-1 0,0 0,0 0,-1-1,0 1,-1-1,1 1,-5 6,5-10,0 0,-1-1,1 0,-1 1,1-1,-1 0,0 0,-1 0,1-1,0 1,-1-1,1 0,-1 0,0 0,0 0,0-1,0 1,-6 0,-8 1,-21 1,22-3,-30 6,26-2,0-1,-31 3,47-7,-1 0,0 0,0 0,0-1,0 1,0-1,1-1,-1 1,0-1,1 0,-1 0,1-1,-9-5,2-3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40" units="cm"/>
          <inkml:channel name="Y" type="integer" min="-922" max="1080" units="cm"/>
          <inkml:channel name="T" type="integer" max="2.14748E9" units="dev"/>
        </inkml:traceFormat>
        <inkml:channelProperties>
          <inkml:channelProperty channel="X" name="resolution" value="114.38127" units="1/cm"/>
          <inkml:channelProperty channel="Y" name="resolution" value="59.58333" units="1/cm"/>
          <inkml:channelProperty channel="T" name="resolution" value="1" units="1/dev"/>
        </inkml:channelProperties>
      </inkml:inkSource>
      <inkml:timestamp xml:id="ts0" timeString="2021-02-04T19:16:12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20161 10407 0,'18'0'16,"0"0"-1,-1 0 32,1 0-31,-18-18-1,17 18-15,89-17 47,-18 17-47,-70 0 16,17 0-16,-17 0 0,0 0 0,299 0 47,-299 0-47,299-18 15,-281 18-15,175 0 16,19-35 0,-178 35-16,-16 0 0,70-18 15,299-35 16,-334 53-31,335-17 47,-371 17-47,35 0 32,-52 0 46,0 0-63,-1 0 1,1 0 0,0 0-1,140-18 32,-140 18-47,17 0 16,1 0 15,-19 0-15,-34 0 140</inkml:trace>
  <inkml:trace contextRef="#ctx0" brushRef="#br0" timeOffset="7797.3">14111 6897 0,'18'0'172,"-1"0"-172,1 0 0,335 0 47,-300 0-47,-18 0 0,71 0 0,-71 0 16,142 0-16,-142 0 0,282 0 31,-281 0-31,52 0 0,18 0 0,-36-18 16,1 18-1,-36 0 1,-17 0 46,-1 0-46,1 0 0,0 0-1,-1-17 1,1 17 15,-1 0-15,1 0-16,0 0 15,17 0 1,0 0 0,-17 0-16,17 0 15,-17 0-15,-1 0 16,1 0 15,0 0-15,-1 0-1,1 0 1,0 0 234,-1 0-234,1 0-16,0 0 0,-1 0 15,-17 0-15,18 0 32</inkml:trace>
  <inkml:trace contextRef="#ctx0" brushRef="#br0" timeOffset="10288.45">14146 6897 0,'18'0'93,"0"0"-93,-1 0 16,583-18 47,-512 18-63,-52 0 0,263 0 15,-87 0 16,-141 0-31,-36 0 16,124 0 15,-106 0 1,-18 0-32,0 0 15,18 0 1,35 18 31,-53-18-16,71 0 0,-70 0-15,17 0-1,-1 0 1,107 0 31,-141 0-31,17 0-1,124 0 16,-124 0-15,18 0-16,53 0 47,-36 0-16,-34 0-15,-19 0-1,1 0 1,17 0 31,-17 0 31,-18-18-62,18 18 31,-1 0-32,1 0 16,-1 0 1,19 0-1,-36-17-31,17 17 16,19 0 15,-1 0 16,-17 0-47,-54 0 109,19 0-93,17-18-16,-18 18 0</inkml:trace>
  <inkml:trace contextRef="#ctx0" brushRef="#br0" timeOffset="15402.64">12682 8026 0,'18'0'109,"0"0"-109,-1 0 0,1 0 16,0 0-16,370-18 31,-353 18-31,424-18 32,-160 18-32,-246 0 15,318-17-15,-177 17 16,-141 0-16,176 0 15,177 0 17,-336 0-1,-52 0 16</inkml:trace>
  <inkml:trace contextRef="#ctx0" brushRef="#br0" timeOffset="29070.61">22472 8731 0,'-18'0'94,"1"0"-79,-1 0-15,0 18 0,-70 35 31,88-36-31,-53 1 16,53 0-16,-35-1 0,-36 36 31,36-17-15,-18 16 15,53-34-15,-35 0-16,17-1 15,18 1-15,-17-18 16,17 18-16,-36 35 31,19-53 1,17-18 30,-18-17-46,18-1-16,-88-122 31,70 122-15,1 1-16,-19 0 15,19-18 1,-19 18 15,36 52 47,0 19-62,0-19-16,18-17 0,17 177 31,-35-160-31,53 54 16,-53-54-16,36 36 15,-19-35 1,1 17 0,105 53 30,-105-88-30,0 0-16,52 0 31,-52 0-15,52-17 0,-52-1-16,70-17 15,-17 0 16,-71 17-31,17 18 16,1 0 31,0-18-47,-1 18 0,54-17 31,-36-1-15</inkml:trace>
  <inkml:trace contextRef="#ctx0" brushRef="#br0" timeOffset="30514.87">21766 8749 0,'18'18'62,"53"17"-46,-18-18-16,105 36 31,-140-35-31,123 35 16,-123-35-16,87 17 31,-105-18-31,36-17 16,-1 18 15,-35 0-31,18-18 47</inkml:trace>
  <inkml:trace contextRef="#ctx0" brushRef="#br0" timeOffset="-46356.04">5627 8026 0,'17'0'62,"1"0"-62,0 0 0,-1 0 16,89 0 0,53 17-1,229-17 17,-300 0-17,-35 0 1,-18 0-1,-17 0 1,0 0 0,17 0-1,-17 0 17,-1 0-32</inkml:trace>
  <inkml:trace contextRef="#ctx0" brushRef="#br0" timeOffset="-44617.84">10548 7990 0,'18'0'47,"17"0"-31,-17 0-16,52 0 15,36 0 1,-18 18-1,-17-18 1,17 0 0,18 0-1,0 0 32,-89 0-47,89 0 31,-88 0-15,-1 0-16,54 0 31,-18 0-15,0 18 0,53-18 15,-89 0-16,19 17 1,-19-17 15</inkml:trace>
  <inkml:trace contextRef="#ctx0" brushRef="#br0" timeOffset="-38137.23">7655 14517 0,'0'-18'47,"0"-17"-47,0 17 15,-17 1-15,17-1 0,0-17 0,-18-71 16,18 71 0,0 17-16,-35-106 15,35 54 1,0 35-16,-18-106 15,18 123-15,0-123 16,35 17 0,1 54-1,-19 52-15,36-52 16,-35 52-16,52-35 31,-52 35-31,0 18 16,-1 0 15,1 0-15,0 0-16,-1 18 15,1 0-15,0-18 16,-18 17-16,17-17 0,-17 18 31</inkml:trace>
  <inkml:trace contextRef="#ctx0" brushRef="#br0" timeOffset="-37693.56">7532 14023 0,'17'0'31,"1"0"-31,0 0 16,-1 0-16,1 0 0,35-18 15,35 1 1,-53-1-16,54 0 16,16-17-1,-52 35 1,-35-18-16,17 18 15,1-17-15,-19 17 16</inkml:trace>
  <inkml:trace contextRef="#ctx0" brushRef="#br0" timeOffset="-37069.4">8767 13529 0,'-18'0'78,"18"18"-78,-18-18 0,18 17 0,-53 54 16,18 17-1,17-88-15,1 53 16,17-35-16,-18 17 0,1 177 31,52-71 0,-18-106-31,19 0 0,-1 18 16,36 0 0,17-35 15,-71-18-31,1 0 31,17-36-15,-17 19-1,0-1-15,-1-17 16</inkml:trace>
  <inkml:trace contextRef="#ctx0" brushRef="#br0" timeOffset="-36649.3">9049 13882 0,'0'17'16,"17"1"-16,-17 0 16,18-18-16,17 53 15,1-36-15,-19 1 16,1 17-16,141 106 31,-124-105-15,0-1-16,18 0 31,-35-17-15,-54-89 46,19 36-62</inkml:trace>
  <inkml:trace contextRef="#ctx0" brushRef="#br0" timeOffset="-36288.59">9349 13988 0,'-36'0'16,"19"0"-1,-54 17 1,18 19 0,18-19-1,17-17-15,-35 71 16,36-54-1,-1-17-15,18 18 16,-18-18-16,18 35 16</inkml:trace>
  <inkml:trace contextRef="#ctx0" brushRef="#br0" timeOffset="-35651.25">9349 13617 0,'17'0'78,"36"18"-62,-35-1-16,-1-17 0,1 18 16,17 17-16,-17-35 15,88 106 1,-53-53-1,-18 18 1,-17-1 0,-1-70-16,-17 71 15,0-36-15,0 18 16,-88 35 15,53-70-15,17-1-1,-17 1 1,17 0 0,-70-36 46</inkml:trace>
  <inkml:trace contextRef="#ctx0" brushRef="#br0" timeOffset="-34626.42">10566 13847 0,'17'0'47,"19"0"-32,-19 0-15,36 0 0,88 0 31,-123 0-31,176 0 16,-53 0-16,-35 0 31,-88 0-31,34 17 0</inkml:trace>
  <inkml:trace contextRef="#ctx0" brushRef="#br0" timeOffset="-34252.22">10830 14058 0,'18'0'63,"0"18"-48,-1-18-15,1 0 0,88 17 16,52-17 0,-34-17-1,-1-1 17</inkml:trace>
  <inkml:trace contextRef="#ctx0" brushRef="#br0" timeOffset="-33733.71">11448 13705 0,'17'0'47,"19"36"-47,-19-36 15,1 17-15,-1 1 0,54 17 16,17 36 15,-70-18-15,-18-18-1,-18 36 17,1-54-32,-1 18 15,0-35-15,-35 36 0,-17-1 16,-1 0 15,54-17 0,17 0-31,17-18 16</inkml:trace>
  <inkml:trace contextRef="#ctx0" brushRef="#br0" timeOffset="-33198.2">12400 14340 0,'18'-17'62,"-18"-36"-46,-18 18-16,-17-159 15,35 88 1,0-35 0,0 105-16,18-122 15,17 69 1,18 36-16,17 36 16,-34-1 15,-36 36-16,17-1 1,1 19 0,-18-19-16,0 36 15</inkml:trace>
  <inkml:trace contextRef="#ctx0" brushRef="#br0" timeOffset="-32844.68">12259 13882 0,'35'0'31,"-17"0"0,0 0-15,-1 0 0,19 17-1,-19-17-15,1 0 16,-1 0-16,89 0 15,-35 0 1</inkml:trace>
  <inkml:trace contextRef="#ctx0" brushRef="#br0" timeOffset="-32275.78">13229 13670 0,'0'18'94,"-17"-1"-94,17 1 0,-18 35 15,-17 18 1,17-19 0,18-16-16,-18 52 15,18-35 1,0 0-1,18 0 1,0-36 0,-1 1-1,19 17 32</inkml:trace>
  <inkml:trace contextRef="#ctx0" brushRef="#br0" timeOffset="-31577.6">13547 14287 0,'0'-17'31,"0"-1"-31,35-123 32,-35 106-32,71-71 15,-36 71 1,0-18-16,36-18 15,-54 54-15,71-72 47,-70 89-15,0 0-17,-18 18-15,17 0 16,89 140-1,-53-69 17,-53-72-32,53 89 15,-35-53-15,-18 0 16,17-18 0,-17-17-16,0-1 31,-17-17 16,-1 0-32,-53-52-15</inkml:trace>
  <inkml:trace contextRef="#ctx0" brushRef="#br0" timeOffset="-31204.79">13547 14058 0,'17'0'0,"19"0"15,-1 0-15,35-17 32,72 17-17,-37 0 1,-16 0 0,-19 0-1,-35 0 1</inkml:trace>
  <inkml:trace contextRef="#ctx0" brushRef="#br0" timeOffset="-30501.97">14570 14005 0,'17'0'47,"1"0"-31,0 18-16,-1-18 0,-17 18 15,53 17-15,-35-35 0,35 53 16,17 0 15,-34-36-31,-36 1 16,35 0-1,-53-18 48,18-18-63,-35 0 15</inkml:trace>
  <inkml:trace contextRef="#ctx0" brushRef="#br0" timeOffset="-30118.98">14817 14005 0,'-18'18'47,"0"0"-32,-35 17 1,36 0-16,-54 0 16,54-17-1,17 0 1,-18-18 0</inkml:trace>
  <inkml:trace contextRef="#ctx0" brushRef="#br0" timeOffset="-29620.62">15205 14182 0,'17'0'46,"1"0"-46,70 0 32,-70 0-32,-1 0 15,1 0-15,53 0 16,-54 0 0</inkml:trace>
  <inkml:trace contextRef="#ctx0" brushRef="#br0" timeOffset="-29284.6">15328 14058 0,'0'35'32,"0"1"-17,0-1-15,0-17 16,0-1-16,0 36 15,0-35-15,0-1 32,0 1-1</inkml:trace>
  <inkml:trace contextRef="#ctx0" brushRef="#br0" timeOffset="-28233.28">16034 13705 0,'17'0'31,"-17"36"-15,0-19-16,18 19 16,-18-1-1,18 18 1,-18 17 0,0-34-1,0-19-15,0 1 0,0 0 16,0 34-16,0-34 15,0 0 1,0-1 15,0-34 94,0-1-109,0 0-16,0 1 16,17 17-16,19-18 15,-1 1-15,0-1 16,0 18 15,1 0 0,-19 0-15,19 35 0,52 36 15,-88-54-16,0 1 1,0 0 0,0-1 15,-18-17-15,1 18-1,-1-18-15,-17 0 16,-18 18-16,17-18 15,19 0-15,-18 0 16,17 0 0,0 0-16,1 0 0,-1 0 15,18-18 79</inkml:trace>
  <inkml:trace contextRef="#ctx0" brushRef="#br0" timeOffset="-27677.74">16369 13723 0,'18'0'15,"-1"0"17,1 0-17,35 53 1,-53-35-16,17-18 15,1 53-15,17-18 0,1 53 16,-19-88-16,54 123 16,-18-17-1,-18 53 17,-35-141-32,0-1 0,0 19 15,-35-1 1,17-17-16,0-18 15,18 17-15,-17-17 16,-1 0 0,0 0 31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50.3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258 42,'3'-3,"-3"3,1-1,0 1,-1-1,1 0,-1 1,1-1,-1 0,1 1,-1-1,1 0,-1 0,0 1,1-2,-1 1,-1 1,1-1,0 1,0-1,-1 0,1 1,-1-1,1 1,0-1,-1 1,1-1,-1 1,1-1,-1 1,1 0,-1-1,1 1,-1 0,0-1,1 1,-2 0,-3-3,-1 0,0 1,0-1,0 1,0 1,-1-1,1 1,0 0,-1 1,1 0,0 0,-1 0,1 0,-1 1,1 0,0 1,-9 2,8-1,0 0,0 1,1-1,-1 2,1-1,0 0,0 1,0 0,1 1,0-1,0 1,0 0,1 0,-7 12,3-1,1 0,1 1,0 0,1 0,1 0,1 0,1 1,0-1,1 1,1-1,3 22,1-5,2 0,1 0,2 0,25 63,-20-65,1-1,2-1,1 0,1-1,40 46,-45-60,1-1,0-1,1 0,1-1,0-1,0 0,1-1,1-2,0 1,0-2,22 6,-21-9,1 0,-1-2,1 0,0-2,0 0,0-1,0-1,0-1,0-1,29-8,-27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50.9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199 170,'-4'-3,"0"0,0 1,0-1,-1 1,1 0,-1 0,1 1,-1 0,0-1,0 1,0 1,1-1,-1 1,0 0,0 0,0 0,0 1,0 0,0 0,1 0,-1 0,0 1,1 0,-1 0,1 0,-1 0,1 1,0-1,0 1,0 0,1 1,-1-1,1 1,0-1,-1 1,-3 7,2-1,0 0,0 0,1 0,1 0,0 0,0 1,1 0,0-1,1 1,0 0,1 0,1 13,1-2,1 1,1-1,1 0,15 40,-13-44,0-1,1-1,1 1,0-1,2-1,-1 0,2 0,0-1,19 17,-24-25,1 0,-1-1,1 0,0 0,1 0,-1-1,1-1,-1 1,1-1,0-1,1 0,-1 0,0-1,1 0,-1 0,0-1,1 0,-1-1,0 0,13-3,-6-1,1-1,-1 0,0-1,0-1,-1 0,0-1,-1-1,0 0,18-17,-10 6,-1-1,-2 0,0-1,26-44,-34 48,0-1,-1-1,-1 0,-1 0,-1 0,-1-1,5-36,-10 46,0 0,-1 1,-1-1,1 0,-2 0,0 1,-3-12,2 14,0 1,0-1,-1 1,0 0,-1 0,0 1,0-1,-1 1,1 0,-8-6,3 5,1 0,-1 1,-1 0,1 1,-1 0,0 0,0 1,-1 1,0 0,1 0,-1 2,-1-1,1 1,0 1,0 0,-1 1,-21 2,14 1,0 0,1 1,-1 1,1 1,0 0,1 2,0 0,0 1,0 1,-20 15,14-5,11-5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51.4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0 383,'10'54,"33"102,-41-150,1 0,-1 0,1 0,1 0,-1-1,7 9,-9-13,0 0,0 0,0 0,0-1,0 1,0 0,0-1,0 1,0 0,1-1,-1 1,0-1,0 0,0 1,1-1,1 0,-1 0,-1 0,0-1,1 1,-1 0,0-1,1 1,-1-1,0 0,1 1,-1-1,0 0,0 0,0 0,0 0,0 0,0 0,0 0,1-2,7-10,-1-1,0 0,-1 0,-1-1,0 1,6-25,-2 8,-4 12,65-178,-57 164,2 1,1 1,38-54,-49 76,1 1,1 0,-1 0,1 1,1-1,0 2,-1-1,14-6,-18 11,0 1,-1-1,1 1,0-1,1 1,-1 0,0 1,0-1,0 1,0 0,1 0,-1 0,0 0,0 1,0 0,0 0,0 0,0 0,0 0,0 1,0 0,0 0,-1 0,5 3,0 2,0 0,-1 0,0 0,0 1,-1 0,0 0,0 0,7 16,1 6,14 42,39 167,-60-210,12 44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51.9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0 548,'15'15,"-1"1,-1 0,0 1,-1 1,14 28,6 8,-28-49,10 18,30 35,-40-53,1-1,-1 1,1-1,0 0,0 0,0 0,0-1,1 0,0 0,-1 0,1-1,0 1,7 0,-9-2,-1-1,1 0,-1 0,1 0,-1 0,1-1,-1 0,1 1,-1-1,0 0,0 0,1-1,-1 1,0-1,0 0,0 0,0 0,4-4,1-1,-1-1,0 0,-1 0,0 0,7-13,3-10,-1-1,-1 0,16-64,14-106,-43 191,26-164,-24 145,-1 1,-2-1,-6-53,-1 49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52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35 442,'21'-33,"2"2,51-54,62-43,-117 111,18-15,50-51,-85 82,-1 0,0-1,1 1,-1-1,0 0,0 1,0-1,0 0,0 1,0-1,-1 0,1 0,0-3,-1 5,0 0,0-1,0 1,0 0,0-1,-1 1,1 0,0-1,0 1,0 0,0 0,-1-1,1 1,0 0,0 0,-1-1,1 1,0 0,0 0,-1 0,1-1,0 1,-1 0,1 0,0 0,0 0,-1-1,-18 1,-3 5,0 0,1 1,0 1,-21 10,4 1,-44 28,63-34,0 1,0 0,2 2,0 0,-23 26,35-34,0 0,0 0,1 0,0 1,0-1,0 1,-3 16,5-19,1 1,1-1,-1 1,1 0,0-1,0 1,1 0,-1-1,1 1,1-1,-1 1,1-1,2 6,1-1,1 0,0 0,0-1,1 0,0 0,1 0,0-1,0-1,1 1,0-1,12 7,0-1,0-1,1-1,1-2,29 10,-24-11,1-2,-1-2,1 0,0-2,0-1,0-1,0-2,37-6,27-9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9:34:52.8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1,'6'0,"0"0,1 1,-1-1,0 2,0-1,0 0,0 1,0 0,0 1,0-1,6 5,3 2,-1 1,25 22,-3 2,41 51,25 46,14 16,-107-136,8 10,1-1,1-1,39 31,-51-45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49B-BC80-4216-B603-46388AE15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96600-D643-4496-8C9D-79F8AB0C9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0C671-5832-46F7-81B8-75FCB3A7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AC59-DC32-4E1D-A613-030D40B4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98BD-E8C2-456B-939E-B08C6366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C913-8F5C-480D-A2A2-53500BB6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E170E-1CDC-422B-BB6D-F907176DF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A788-EE85-46EE-8EF0-F34C0348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98D7-193E-43C8-8CD1-4248C722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B5C6-9454-465D-8E15-A1FDD93D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4AE71-B38E-40BA-A6A6-A741AA630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21015-6EFB-45F9-A754-87CED45C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F59C-0A2A-42CB-B6FF-CD196702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12CC-B460-4CD2-B2C7-955CA4F1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79A4-95DA-482F-8102-8030B954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D28E-B6F6-4FA7-BF75-0B4C6FFD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377F-0F6B-45D8-B21C-AF5D1184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DEC6-8291-4F47-A425-C3A21131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8A75-6D46-4F93-B962-A0931B5E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45F6B-5181-4D42-B06A-50A77968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746B-FC8D-49A3-A7C2-5339A2FA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E164B-FE24-4602-B1D0-5C53BBEFC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9FB8-6DBA-4463-B9A2-34B5550A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D14E-E788-4334-8C95-3B939FA6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CF75-EA78-4764-975D-EE2CB192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1932-0A60-4CDC-92A9-FBBB8A8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99EC-3D25-4636-906B-E7013D957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D5670-BBC4-4A46-99E6-B8E927D88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02A2-9716-4483-87E8-DA3FC21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CFE07-7E8D-4D15-B094-0B395A01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1948B-D6E0-405E-B56C-48205B9C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2C4-CF87-4375-9941-180D6F6B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BF12E-B15F-4B03-9E89-B658B695C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8149-76A8-4C1E-B03B-B4437FF8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E92AA-8C3C-44E1-B135-4AEC9F454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E7FE2-F973-4995-BF75-DABDA6B1F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0DD6D-4050-483D-832F-E06E769D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17D2D-7EFE-4BB3-B588-9285F02C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3DA68-8A7A-464C-B6AC-36DDDA41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89B3-1213-4187-858A-31B2A0BD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C22D2-A9B2-4FC3-A9B4-0F58E2F1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1E9D-1BA1-4BB0-86D0-3F3B78DB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577D7-ACDA-454B-A884-F911727E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916CC-FAAB-4588-B23E-9254DD13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0C1F1-BEC0-49EF-8F1C-A8DB1CDE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A659-971A-4016-9FF1-668DFE51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02AD-99D2-4DE4-9CC4-A1D6E512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C03D-583B-4D6D-8ABB-757F9D7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993A-85DB-42E9-94E8-D6D2BF58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9E275-E4C9-49C7-AC97-48DDAE6A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499F9-46DA-489C-BD6E-A3B27194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F8A2B-D2E8-40FC-ADA2-9CCE3FF7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EA8-B64D-44BA-BF75-7CD521F1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BBDDF-24DE-49AE-AA99-5EED3283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9F5C0-3A2F-4FD7-85BB-80DB1B26A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710EA-0B88-4133-96FC-946BA328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EFEA4-B09F-44A3-BFBF-0B854BA8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A04C0-A289-40F7-A6F1-D19B447A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9D24A-2C42-4C21-82F9-1EF07BF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DF34F-88C6-4E4B-97DD-D6714265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DE327-E5CF-4BE9-A419-70D69A16B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8750-1F7B-4FB7-8936-E7A1DEB6CB2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EE10-0CD0-434E-B0F2-CC2FC51F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E14C-2A3A-4CAA-9DBE-7F7846C3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10.png"/><Relationship Id="rId7" Type="http://schemas.openxmlformats.org/officeDocument/2006/relationships/customXml" Target="../ink/ink3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34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customXml" Target="../ink/ink38.xml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ustomXml" Target="../ink/ink3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44.xml"/><Relationship Id="rId3" Type="http://schemas.openxmlformats.org/officeDocument/2006/relationships/image" Target="../media/image48.png"/><Relationship Id="rId7" Type="http://schemas.openxmlformats.org/officeDocument/2006/relationships/customXml" Target="../ink/ink41.xml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customXml" Target="../ink/ink42.xml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customXml" Target="../ink/ink47.xml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customXml" Target="../ink/ink50.xml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5" Type="http://schemas.openxmlformats.org/officeDocument/2006/relationships/image" Target="../media/image63.png"/><Relationship Id="rId4" Type="http://schemas.openxmlformats.org/officeDocument/2006/relationships/image" Target="../media/image21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customXml" Target="../ink/ink54.xml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customXml" Target="../ink/ink5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76.png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71.png"/><Relationship Id="rId21" Type="http://schemas.openxmlformats.org/officeDocument/2006/relationships/image" Target="../media/image12.png"/><Relationship Id="rId34" Type="http://schemas.openxmlformats.org/officeDocument/2006/relationships/image" Target="../media/image85.png"/><Relationship Id="rId7" Type="http://schemas.openxmlformats.org/officeDocument/2006/relationships/image" Target="../media/image73.png"/><Relationship Id="rId12" Type="http://schemas.openxmlformats.org/officeDocument/2006/relationships/customXml" Target="../ink/ink61.xml"/><Relationship Id="rId17" Type="http://schemas.openxmlformats.org/officeDocument/2006/relationships/image" Target="../media/image78.png"/><Relationship Id="rId25" Type="http://schemas.openxmlformats.org/officeDocument/2006/relationships/image" Target="../media/image81.png"/><Relationship Id="rId33" Type="http://schemas.openxmlformats.org/officeDocument/2006/relationships/customXml" Target="../ink/ink72.xml"/><Relationship Id="rId2" Type="http://schemas.openxmlformats.org/officeDocument/2006/relationships/image" Target="../media/image66.png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75.png"/><Relationship Id="rId24" Type="http://schemas.openxmlformats.org/officeDocument/2006/relationships/customXml" Target="../ink/ink67.xml"/><Relationship Id="rId32" Type="http://schemas.openxmlformats.org/officeDocument/2006/relationships/image" Target="../media/image84.png"/><Relationship Id="rId5" Type="http://schemas.openxmlformats.org/officeDocument/2006/relationships/image" Target="../media/image72.png"/><Relationship Id="rId15" Type="http://schemas.openxmlformats.org/officeDocument/2006/relationships/image" Target="../media/image77.png"/><Relationship Id="rId23" Type="http://schemas.openxmlformats.org/officeDocument/2006/relationships/image" Target="../media/image80.png"/><Relationship Id="rId28" Type="http://schemas.openxmlformats.org/officeDocument/2006/relationships/customXml" Target="../ink/ink69.xml"/><Relationship Id="rId36" Type="http://schemas.openxmlformats.org/officeDocument/2006/relationships/image" Target="../media/image86.png"/><Relationship Id="rId10" Type="http://schemas.openxmlformats.org/officeDocument/2006/relationships/customXml" Target="../ink/ink60.xml"/><Relationship Id="rId19" Type="http://schemas.openxmlformats.org/officeDocument/2006/relationships/image" Target="../media/image79.png"/><Relationship Id="rId31" Type="http://schemas.openxmlformats.org/officeDocument/2006/relationships/customXml" Target="../ink/ink71.xml"/><Relationship Id="rId4" Type="http://schemas.openxmlformats.org/officeDocument/2006/relationships/customXml" Target="../ink/ink57.xml"/><Relationship Id="rId9" Type="http://schemas.openxmlformats.org/officeDocument/2006/relationships/image" Target="../media/image74.png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82.png"/><Relationship Id="rId30" Type="http://schemas.openxmlformats.org/officeDocument/2006/relationships/image" Target="../media/image83.png"/><Relationship Id="rId35" Type="http://schemas.openxmlformats.org/officeDocument/2006/relationships/customXml" Target="../ink/ink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5" Type="http://schemas.openxmlformats.org/officeDocument/2006/relationships/image" Target="../media/image90.png"/><Relationship Id="rId4" Type="http://schemas.openxmlformats.org/officeDocument/2006/relationships/customXml" Target="../ink/ink75.xml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customXml" Target="../ink/ink83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" Type="http://schemas.openxmlformats.org/officeDocument/2006/relationships/customXml" Target="../ink/ink78.xml"/><Relationship Id="rId21" Type="http://schemas.openxmlformats.org/officeDocument/2006/relationships/customXml" Target="../ink/ink87.xml"/><Relationship Id="rId7" Type="http://schemas.openxmlformats.org/officeDocument/2006/relationships/customXml" Target="../ink/ink80.xml"/><Relationship Id="rId12" Type="http://schemas.openxmlformats.org/officeDocument/2006/relationships/image" Target="../media/image98.png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2" Type="http://schemas.openxmlformats.org/officeDocument/2006/relationships/image" Target="../media/image93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customXml" Target="../ink/ink82.xml"/><Relationship Id="rId24" Type="http://schemas.openxmlformats.org/officeDocument/2006/relationships/image" Target="../media/image104.png"/><Relationship Id="rId32" Type="http://schemas.openxmlformats.org/officeDocument/2006/relationships/image" Target="../media/image108.png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106.png"/><Relationship Id="rId10" Type="http://schemas.openxmlformats.org/officeDocument/2006/relationships/image" Target="../media/image97.png"/><Relationship Id="rId19" Type="http://schemas.openxmlformats.org/officeDocument/2006/relationships/customXml" Target="../ink/ink86.xml"/><Relationship Id="rId31" Type="http://schemas.openxmlformats.org/officeDocument/2006/relationships/customXml" Target="../ink/ink92.xml"/><Relationship Id="rId4" Type="http://schemas.openxmlformats.org/officeDocument/2006/relationships/image" Target="../media/image94.png"/><Relationship Id="rId9" Type="http://schemas.openxmlformats.org/officeDocument/2006/relationships/customXml" Target="../ink/ink81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90.xml"/><Relationship Id="rId30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97.xml"/><Relationship Id="rId18" Type="http://schemas.openxmlformats.org/officeDocument/2006/relationships/image" Target="../media/image118.png"/><Relationship Id="rId3" Type="http://schemas.openxmlformats.org/officeDocument/2006/relationships/image" Target="../media/image110.png"/><Relationship Id="rId7" Type="http://schemas.openxmlformats.org/officeDocument/2006/relationships/customXml" Target="../ink/ink94.xml"/><Relationship Id="rId12" Type="http://schemas.openxmlformats.org/officeDocument/2006/relationships/image" Target="../media/image115.png"/><Relationship Id="rId17" Type="http://schemas.openxmlformats.org/officeDocument/2006/relationships/customXml" Target="../ink/ink99.xml"/><Relationship Id="rId2" Type="http://schemas.openxmlformats.org/officeDocument/2006/relationships/image" Target="../media/image109.png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customXml" Target="../ink/ink96.xml"/><Relationship Id="rId5" Type="http://schemas.openxmlformats.org/officeDocument/2006/relationships/customXml" Target="../ink/ink93.xml"/><Relationship Id="rId15" Type="http://schemas.openxmlformats.org/officeDocument/2006/relationships/customXml" Target="../ink/ink98.xml"/><Relationship Id="rId10" Type="http://schemas.openxmlformats.org/officeDocument/2006/relationships/image" Target="../media/image114.png"/><Relationship Id="rId19" Type="http://schemas.openxmlformats.org/officeDocument/2006/relationships/customXml" Target="../ink/ink100.xml"/><Relationship Id="rId4" Type="http://schemas.openxmlformats.org/officeDocument/2006/relationships/image" Target="../media/image111.png"/><Relationship Id="rId9" Type="http://schemas.openxmlformats.org/officeDocument/2006/relationships/customXml" Target="../ink/ink95.xml"/><Relationship Id="rId1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8.png"/><Relationship Id="rId18" Type="http://schemas.openxmlformats.org/officeDocument/2006/relationships/customXml" Target="../ink/ink105.xml"/><Relationship Id="rId3" Type="http://schemas.openxmlformats.org/officeDocument/2006/relationships/image" Target="../media/image120.png"/><Relationship Id="rId21" Type="http://schemas.openxmlformats.org/officeDocument/2006/relationships/image" Target="../media/image132.png"/><Relationship Id="rId7" Type="http://schemas.openxmlformats.org/officeDocument/2006/relationships/image" Target="../media/image124.png"/><Relationship Id="rId12" Type="http://schemas.openxmlformats.org/officeDocument/2006/relationships/customXml" Target="../ink/ink102.xml"/><Relationship Id="rId17" Type="http://schemas.openxmlformats.org/officeDocument/2006/relationships/image" Target="../media/image130.png"/><Relationship Id="rId25" Type="http://schemas.openxmlformats.org/officeDocument/2006/relationships/image" Target="../media/image134.png"/><Relationship Id="rId2" Type="http://schemas.openxmlformats.org/officeDocument/2006/relationships/image" Target="../media/image110.png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24" Type="http://schemas.openxmlformats.org/officeDocument/2006/relationships/customXml" Target="../ink/ink108.xml"/><Relationship Id="rId5" Type="http://schemas.openxmlformats.org/officeDocument/2006/relationships/image" Target="../media/image122.png"/><Relationship Id="rId15" Type="http://schemas.openxmlformats.org/officeDocument/2006/relationships/image" Target="../media/image129.png"/><Relationship Id="rId23" Type="http://schemas.openxmlformats.org/officeDocument/2006/relationships/image" Target="../media/image133.png"/><Relationship Id="rId10" Type="http://schemas.openxmlformats.org/officeDocument/2006/relationships/customXml" Target="../ink/ink101.xml"/><Relationship Id="rId19" Type="http://schemas.openxmlformats.org/officeDocument/2006/relationships/image" Target="../media/image131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customXml" Target="../ink/ink10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visual-explanation-of-gradient-descent-methods-momentum-adagrad-rmsprop-adam-f898b102325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commons.wikimedia.org/wiki/File:Gradient_descent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customXml" Target="../ink/ink20.xml"/><Relationship Id="rId21" Type="http://schemas.openxmlformats.org/officeDocument/2006/relationships/image" Target="../media/image17.png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customXml" Target="../ink/ink24.xml"/><Relationship Id="rId50" Type="http://schemas.openxmlformats.org/officeDocument/2006/relationships/customXml" Target="../ink/ink26.xml"/><Relationship Id="rId55" Type="http://schemas.openxmlformats.org/officeDocument/2006/relationships/image" Target="../media/image33.png"/><Relationship Id="rId63" Type="http://schemas.openxmlformats.org/officeDocument/2006/relationships/customXml" Target="../ink/ink33.xm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1.png"/><Relationship Id="rId41" Type="http://schemas.openxmlformats.org/officeDocument/2006/relationships/customXml" Target="../ink/ink21.xml"/><Relationship Id="rId54" Type="http://schemas.openxmlformats.org/officeDocument/2006/relationships/customXml" Target="../ink/ink28.xml"/><Relationship Id="rId6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customXml" Target="../ink/ink19.xml"/><Relationship Id="rId40" Type="http://schemas.openxmlformats.org/officeDocument/2006/relationships/image" Target="../media/image26.png"/><Relationship Id="rId45" Type="http://schemas.openxmlformats.org/officeDocument/2006/relationships/customXml" Target="../ink/ink23.xml"/><Relationship Id="rId53" Type="http://schemas.openxmlformats.org/officeDocument/2006/relationships/image" Target="../media/image32.png"/><Relationship Id="rId58" Type="http://schemas.openxmlformats.org/officeDocument/2006/relationships/customXml" Target="../ink/ink30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4.xml"/><Relationship Id="rId36" Type="http://schemas.openxmlformats.org/officeDocument/2006/relationships/image" Target="../media/image24.png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61" Type="http://schemas.openxmlformats.org/officeDocument/2006/relationships/customXml" Target="../ink/ink32.xml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4" Type="http://schemas.openxmlformats.org/officeDocument/2006/relationships/image" Target="../media/image28.png"/><Relationship Id="rId52" Type="http://schemas.openxmlformats.org/officeDocument/2006/relationships/customXml" Target="../ink/ink27.xml"/><Relationship Id="rId60" Type="http://schemas.openxmlformats.org/officeDocument/2006/relationships/image" Target="../media/image35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0.png"/><Relationship Id="rId30" Type="http://schemas.openxmlformats.org/officeDocument/2006/relationships/customXml" Target="../ink/ink15.xml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image" Target="../media/image37.png"/><Relationship Id="rId8" Type="http://schemas.openxmlformats.org/officeDocument/2006/relationships/customXml" Target="../ink/ink4.xml"/><Relationship Id="rId51" Type="http://schemas.openxmlformats.org/officeDocument/2006/relationships/image" Target="../media/image31.png"/><Relationship Id="rId3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customXml" Target="../ink/ink17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59" Type="http://schemas.openxmlformats.org/officeDocument/2006/relationships/customXml" Target="../ink/ink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781" y="3429000"/>
            <a:ext cx="3583709" cy="9699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58691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Many Dimensions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2AC34-7023-4F19-B9E6-F0A0DBA5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7" y="2387604"/>
            <a:ext cx="6687483" cy="638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What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is non-differentiable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blipFill>
                <a:blip r:embed="rId3"/>
                <a:stretch>
                  <a:fillRect l="-735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9D0910-6C4B-4A7A-AAA2-FD8447E23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88" y="3429000"/>
            <a:ext cx="9421540" cy="8764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5686E3-C675-404E-9D79-56260A443AD8}"/>
                  </a:ext>
                </a:extLst>
              </p14:cNvPr>
              <p14:cNvContentPartPr/>
              <p14:nvPr/>
            </p14:nvContentPartPr>
            <p14:xfrm>
              <a:off x="1446188" y="3025868"/>
              <a:ext cx="9112680" cy="1404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5686E3-C675-404E-9D79-56260A443A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6828" y="3016508"/>
                <a:ext cx="9131400" cy="14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9E1991-187F-4887-AFB6-CABB9D015907}"/>
                  </a:ext>
                </a:extLst>
              </p14:cNvPr>
              <p14:cNvContentPartPr/>
              <p14:nvPr/>
            </p14:nvContentPartPr>
            <p14:xfrm>
              <a:off x="6960782" y="4050197"/>
              <a:ext cx="3823920" cy="7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9E1991-187F-4887-AFB6-CABB9D0159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2142" y="4041557"/>
                <a:ext cx="3841560" cy="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01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118D-2370-4802-A9D0-DE1B551E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3209894"/>
            <a:ext cx="8945223" cy="438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A2AD02-610C-4C73-B7A4-5BB6C4782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5" t="52820" r="41299"/>
          <a:stretch/>
        </p:blipFill>
        <p:spPr>
          <a:xfrm>
            <a:off x="4447307" y="2299721"/>
            <a:ext cx="3297383" cy="3011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46B3B6-E441-4022-9D5A-31095DE7A0DC}"/>
                  </a:ext>
                </a:extLst>
              </p14:cNvPr>
              <p14:cNvContentPartPr/>
              <p14:nvPr/>
            </p14:nvContentPartPr>
            <p14:xfrm>
              <a:off x="5734080" y="3467160"/>
              <a:ext cx="360072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46B3B6-E441-4022-9D5A-31095DE7A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4720" y="3457800"/>
                <a:ext cx="361944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9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8F60EC-6E46-434D-914B-0D1FC6BC9270}"/>
                  </a:ext>
                </a:extLst>
              </p:cNvPr>
              <p:cNvSpPr txBox="1"/>
              <p:nvPr/>
            </p:nvSpPr>
            <p:spPr>
              <a:xfrm>
                <a:off x="1623387" y="3590838"/>
                <a:ext cx="8945223" cy="12003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u="none" strike="noStrike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Now, </a:t>
                </a:r>
                <a:r>
                  <a:rPr lang="en-US" b="1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g = 0,</a:t>
                </a: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Century Gothic" panose="020B0502020202020204" pitchFamily="34" charset="0"/>
                  </a:rPr>
                  <a:t> is a global minimum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8F60EC-6E46-434D-914B-0D1FC6BC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87" y="3590838"/>
                <a:ext cx="8945223" cy="1200329"/>
              </a:xfrm>
              <a:prstGeom prst="rect">
                <a:avLst/>
              </a:prstGeom>
              <a:blipFill>
                <a:blip r:embed="rId2"/>
                <a:stretch>
                  <a:fillRect l="-476" t="-2010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118D-2370-4802-A9D0-DE1B551E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88" y="1868774"/>
            <a:ext cx="8945223" cy="438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F41B0-C085-4336-8DE7-09B19978C940}"/>
              </a:ext>
            </a:extLst>
          </p:cNvPr>
          <p:cNvSpPr txBox="1"/>
          <p:nvPr/>
        </p:nvSpPr>
        <p:spPr>
          <a:xfrm>
            <a:off x="1623387" y="2485071"/>
            <a:ext cx="894522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Gradients are important for many tasks (i.e. Gradient Descent). Suppose the analytical solution for our gradient was complex we could take the </a:t>
            </a:r>
            <a:r>
              <a:rPr lang="en-US" sz="1800" b="1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subgradient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!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example,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subgradient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descent.</a:t>
            </a:r>
            <a:endParaRPr lang="en-US" b="1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B2821-776D-407D-BD78-B833F66C5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32" y="4067159"/>
            <a:ext cx="4172532" cy="2476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FF7B13-CDF9-4C60-A9DE-46F8CE54F64C}"/>
                  </a:ext>
                </a:extLst>
              </p14:cNvPr>
              <p14:cNvContentPartPr/>
              <p14:nvPr/>
            </p14:nvContentPartPr>
            <p14:xfrm>
              <a:off x="1657440" y="2082960"/>
              <a:ext cx="8788680" cy="240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FF7B13-CDF9-4C60-A9DE-46F8CE54F6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8080" y="2073600"/>
                <a:ext cx="8807400" cy="24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A71355-D939-46EB-B998-0C133BA5E871}"/>
                  </a:ext>
                </a:extLst>
              </p14:cNvPr>
              <p14:cNvContentPartPr/>
              <p14:nvPr/>
            </p14:nvContentPartPr>
            <p14:xfrm>
              <a:off x="2161982" y="4526837"/>
              <a:ext cx="266040" cy="212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A71355-D939-46EB-B998-0C133BA5E8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3342" y="4518197"/>
                <a:ext cx="28368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44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5E95CA-7E9C-4B06-A8C6-455B8C9F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3186078"/>
            <a:ext cx="8954750" cy="48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7AA0B-22BD-48BB-9198-C71777DF9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5" t="52820" r="41299"/>
          <a:stretch/>
        </p:blipFill>
        <p:spPr>
          <a:xfrm>
            <a:off x="4447307" y="2299721"/>
            <a:ext cx="3297383" cy="3011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6C856C-B69A-4D26-A855-87486753C546}"/>
                  </a:ext>
                </a:extLst>
              </p14:cNvPr>
              <p14:cNvContentPartPr/>
              <p14:nvPr/>
            </p14:nvContentPartPr>
            <p14:xfrm>
              <a:off x="4140360" y="3390840"/>
              <a:ext cx="3289680" cy="9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6C856C-B69A-4D26-A855-87486753C5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1000" y="3381480"/>
                <a:ext cx="330840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22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5E95CA-7E9C-4B06-A8C6-455B8C9F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690688"/>
            <a:ext cx="8954750" cy="48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(3b)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4CF84-51DF-4DBC-9317-77027F67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60" y="2176531"/>
            <a:ext cx="4153480" cy="3105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C569C-973A-4815-AA5B-5BF893FE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99" y="4502104"/>
            <a:ext cx="8973802" cy="8192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62C935-B673-482F-BF40-3B6148CCF4B9}"/>
                  </a:ext>
                </a:extLst>
              </p14:cNvPr>
              <p14:cNvContentPartPr/>
              <p14:nvPr/>
            </p14:nvContentPartPr>
            <p14:xfrm>
              <a:off x="2482920" y="4896000"/>
              <a:ext cx="6769440" cy="110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62C935-B673-482F-BF40-3B6148CCF4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560" y="4886640"/>
                <a:ext cx="678816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47A650-5959-42A6-868E-408802DE5D7C}"/>
                  </a:ext>
                </a:extLst>
              </p14:cNvPr>
              <p14:cNvContentPartPr/>
              <p14:nvPr/>
            </p14:nvContentPartPr>
            <p14:xfrm>
              <a:off x="4306142" y="5348357"/>
              <a:ext cx="117360" cy="26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47A650-5959-42A6-868E-408802DE5D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7502" y="5339357"/>
                <a:ext cx="135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E44CB6-F3DB-44EB-9CE9-577CA209EA4E}"/>
                  </a:ext>
                </a:extLst>
              </p14:cNvPr>
              <p14:cNvContentPartPr/>
              <p14:nvPr/>
            </p14:nvContentPartPr>
            <p14:xfrm>
              <a:off x="4357622" y="5758397"/>
              <a:ext cx="7920" cy="23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E44CB6-F3DB-44EB-9CE9-577CA209EA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622" y="5749757"/>
                <a:ext cx="255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1CAB9-2358-4982-B82F-51975B8FC1CC}"/>
              </a:ext>
            </a:extLst>
          </p:cNvPr>
          <p:cNvGrpSpPr/>
          <p:nvPr/>
        </p:nvGrpSpPr>
        <p:grpSpPr>
          <a:xfrm>
            <a:off x="3749222" y="5515757"/>
            <a:ext cx="370440" cy="320760"/>
            <a:chOff x="3749222" y="5515757"/>
            <a:chExt cx="37044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FFB797-1AFF-48FD-AB9B-1FC127076410}"/>
                    </a:ext>
                  </a:extLst>
                </p14:cNvPr>
                <p14:cNvContentPartPr/>
                <p14:nvPr/>
              </p14:nvContentPartPr>
              <p14:xfrm>
                <a:off x="3844982" y="5525477"/>
                <a:ext cx="245520" cy="108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FFB797-1AFF-48FD-AB9B-1FC127076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35982" y="5516477"/>
                  <a:ext cx="263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2AC5CD-DF4F-426C-850C-5C0A3452AB58}"/>
                    </a:ext>
                  </a:extLst>
                </p14:cNvPr>
                <p14:cNvContentPartPr/>
                <p14:nvPr/>
              </p14:nvContentPartPr>
              <p14:xfrm>
                <a:off x="3832022" y="5614037"/>
                <a:ext cx="287640" cy="114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2AC5CD-DF4F-426C-850C-5C0A3452AB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23382" y="5605397"/>
                  <a:ext cx="305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BB931F-E511-495D-AB07-7E06A46C5576}"/>
                    </a:ext>
                  </a:extLst>
                </p14:cNvPr>
                <p14:cNvContentPartPr/>
                <p14:nvPr/>
              </p14:nvContentPartPr>
              <p14:xfrm>
                <a:off x="3749222" y="5515757"/>
                <a:ext cx="245160" cy="320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BB931F-E511-495D-AB07-7E06A46C55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0582" y="5507117"/>
                  <a:ext cx="262800" cy="33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724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ABFC8-92B8-4BA7-9C46-6549997B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2671657"/>
            <a:ext cx="8945223" cy="1514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4A1A66-706A-4501-80EC-DFB31840C4DC}"/>
                  </a:ext>
                </a:extLst>
              </p14:cNvPr>
              <p14:cNvContentPartPr/>
              <p14:nvPr/>
            </p14:nvContentPartPr>
            <p14:xfrm>
              <a:off x="5846364" y="3782909"/>
              <a:ext cx="40320" cy="1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4A1A66-706A-4501-80EC-DFB31840C4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364" y="3773909"/>
                <a:ext cx="57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77A3ED-2987-47EA-8C02-0F188B81EFE2}"/>
                  </a:ext>
                </a:extLst>
              </p14:cNvPr>
              <p14:cNvContentPartPr/>
              <p14:nvPr/>
            </p14:nvContentPartPr>
            <p14:xfrm>
              <a:off x="2076480" y="3149640"/>
              <a:ext cx="8579160" cy="109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77A3ED-2987-47EA-8C02-0F188B81EF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7120" y="3140280"/>
                <a:ext cx="8597880" cy="11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78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051" y="3429000"/>
            <a:ext cx="7203440" cy="96996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Convexity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AB6392-C226-4144-B94B-BA403A5D4E26}"/>
                  </a:ext>
                </a:extLst>
              </p14:cNvPr>
              <p14:cNvContentPartPr/>
              <p14:nvPr/>
            </p14:nvContentPartPr>
            <p14:xfrm>
              <a:off x="6318360" y="2692440"/>
              <a:ext cx="6480" cy="2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AB6392-C226-4144-B94B-BA403A5D4E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9000" y="2683080"/>
                <a:ext cx="2520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06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604C2-5AD0-4738-A18C-BE70AB75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2166415"/>
            <a:ext cx="9812119" cy="80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B4733-C243-4BA2-952C-E6EDE560E220}"/>
              </a:ext>
            </a:extLst>
          </p:cNvPr>
          <p:cNvSpPr txBox="1"/>
          <p:nvPr/>
        </p:nvSpPr>
        <p:spPr>
          <a:xfrm>
            <a:off x="838200" y="1690688"/>
            <a:ext cx="58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Can your function hold water?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25E0693-A8DE-41EE-81D7-DC80910E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28" y="3082548"/>
            <a:ext cx="5680144" cy="29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0C9DFE-BD71-4F9C-A2F5-590FA3C23DCE}"/>
                  </a:ext>
                </a:extLst>
              </p14:cNvPr>
              <p14:cNvContentPartPr/>
              <p14:nvPr/>
            </p14:nvContentPartPr>
            <p14:xfrm>
              <a:off x="1727280" y="971640"/>
              <a:ext cx="7086960" cy="422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0C9DFE-BD71-4F9C-A2F5-590FA3C23D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7920" y="962280"/>
                <a:ext cx="7105680" cy="42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11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28138-AF36-4614-A500-D95A338F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59" y="3309921"/>
            <a:ext cx="4877481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28138-AF36-4614-A500-D95A338F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57" y="2143533"/>
            <a:ext cx="4877481" cy="238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BBAB2-F12E-4569-8F66-0418AA695C4C}"/>
              </a:ext>
            </a:extLst>
          </p:cNvPr>
          <p:cNvSpPr txBox="1"/>
          <p:nvPr/>
        </p:nvSpPr>
        <p:spPr>
          <a:xfrm>
            <a:off x="1623385" y="2714787"/>
            <a:ext cx="89452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Optimization depends on finding local minima. With convex functions local minima are global minima.</a:t>
            </a:r>
            <a:endParaRPr lang="en-US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6AEFF5FA-B4B2-4D3C-A787-64DF6577CAB1}"/>
              </a:ext>
            </a:extLst>
          </p:cNvPr>
          <p:cNvSpPr/>
          <p:nvPr/>
        </p:nvSpPr>
        <p:spPr>
          <a:xfrm rot="5400000">
            <a:off x="4615764" y="4211291"/>
            <a:ext cx="2956108" cy="1176344"/>
          </a:xfrm>
          <a:prstGeom prst="arc">
            <a:avLst>
              <a:gd name="adj1" fmla="val 16200000"/>
              <a:gd name="adj2" fmla="val 53879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B0DC19-6D6D-47C8-BDF8-C669DB432647}"/>
              </a:ext>
            </a:extLst>
          </p:cNvPr>
          <p:cNvCxnSpPr>
            <a:cxnSpLocks/>
          </p:cNvCxnSpPr>
          <p:nvPr/>
        </p:nvCxnSpPr>
        <p:spPr>
          <a:xfrm>
            <a:off x="5385039" y="5216803"/>
            <a:ext cx="1417558" cy="51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EFA011-35DD-41A0-BB43-C363B35EBFE9}"/>
                  </a:ext>
                </a:extLst>
              </p14:cNvPr>
              <p14:cNvContentPartPr/>
              <p14:nvPr/>
            </p14:nvContentPartPr>
            <p14:xfrm>
              <a:off x="4972320" y="435433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EFA011-35DD-41A0-BB43-C363B35EB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3680" y="434533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DE31223-108E-4745-87B6-81256B92D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838" y="3551032"/>
            <a:ext cx="9573961" cy="1314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B26D63-88DC-4F3B-B3A7-98A8795FDEE3}"/>
                  </a:ext>
                </a:extLst>
              </p14:cNvPr>
              <p14:cNvContentPartPr/>
              <p14:nvPr/>
            </p14:nvContentPartPr>
            <p14:xfrm>
              <a:off x="1739880" y="3009960"/>
              <a:ext cx="8395200" cy="172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B26D63-88DC-4F3B-B3A7-98A8795FDE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0520" y="3000600"/>
                <a:ext cx="8413920" cy="17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D99297-3903-4FF2-AE83-AC209F7EFF4D}"/>
                  </a:ext>
                </a:extLst>
              </p14:cNvPr>
              <p14:cNvContentPartPr/>
              <p14:nvPr/>
            </p14:nvContentPartPr>
            <p14:xfrm>
              <a:off x="1346582" y="3544037"/>
              <a:ext cx="3538800" cy="306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D99297-3903-4FF2-AE83-AC209F7EFF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7942" y="3535037"/>
                <a:ext cx="3556440" cy="3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70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E112-2238-46A3-A3C8-A39389C4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Office Hours: Wednesday 1-2PM!</a:t>
            </a:r>
          </a:p>
          <a:p>
            <a:r>
              <a:rPr lang="en-US" dirty="0">
                <a:latin typeface="Century Gothic" panose="020B0502020202020204" pitchFamily="34" charset="0"/>
              </a:rPr>
              <a:t>Done with Homework 1!</a:t>
            </a:r>
          </a:p>
          <a:p>
            <a:r>
              <a:rPr lang="en-US" dirty="0">
                <a:latin typeface="Century Gothic" panose="020B0502020202020204" pitchFamily="34" charset="0"/>
              </a:rPr>
              <a:t>Homework 2: </a:t>
            </a:r>
            <a:r>
              <a:rPr lang="en-US" b="1" dirty="0">
                <a:latin typeface="Century Gothic" panose="020B0502020202020204" pitchFamily="34" charset="0"/>
              </a:rPr>
              <a:t>Tuesday, February 16, 2021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Get started early!</a:t>
            </a:r>
          </a:p>
          <a:p>
            <a:r>
              <a:rPr lang="en-US" dirty="0">
                <a:latin typeface="Century Gothic" panose="020B0502020202020204" pitchFamily="34" charset="0"/>
              </a:rPr>
              <a:t>Course and Section Feedback?</a:t>
            </a:r>
          </a:p>
        </p:txBody>
      </p:sp>
    </p:spTree>
    <p:extLst>
      <p:ext uri="{BB962C8B-B14F-4D97-AF65-F5344CB8AC3E}">
        <p14:creationId xmlns:p14="http://schemas.microsoft.com/office/powerpoint/2010/main" val="205262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(1b)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83127-B248-4678-A9DD-2B6F9A06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3152736"/>
            <a:ext cx="6201640" cy="5525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6A44D6-246D-483C-B7A3-7CA5E107A66E}"/>
                  </a:ext>
                </a:extLst>
              </p14:cNvPr>
              <p14:cNvContentPartPr/>
              <p14:nvPr/>
            </p14:nvContentPartPr>
            <p14:xfrm>
              <a:off x="2216160" y="1670040"/>
              <a:ext cx="6896520" cy="321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6A44D6-246D-483C-B7A3-7CA5E107A6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6800" y="1660680"/>
                <a:ext cx="6915240" cy="323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7919BFF-5B2A-4216-843F-6C6EB8407756}"/>
              </a:ext>
            </a:extLst>
          </p:cNvPr>
          <p:cNvGrpSpPr/>
          <p:nvPr/>
        </p:nvGrpSpPr>
        <p:grpSpPr>
          <a:xfrm>
            <a:off x="3966662" y="3770477"/>
            <a:ext cx="1151280" cy="770040"/>
            <a:chOff x="3966662" y="3770477"/>
            <a:chExt cx="1151280" cy="77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4EBFC6-E3D8-4E89-8677-8C25F89FB718}"/>
                    </a:ext>
                  </a:extLst>
                </p14:cNvPr>
                <p14:cNvContentPartPr/>
                <p14:nvPr/>
              </p14:nvContentPartPr>
              <p14:xfrm>
                <a:off x="3966662" y="3770477"/>
                <a:ext cx="1100520" cy="728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4EBFC6-E3D8-4E89-8677-8C25F89FB7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58022" y="3761837"/>
                  <a:ext cx="111816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4C971F-C246-494F-B21D-47B07DD90C82}"/>
                    </a:ext>
                  </a:extLst>
                </p14:cNvPr>
                <p14:cNvContentPartPr/>
                <p14:nvPr/>
              </p14:nvContentPartPr>
              <p14:xfrm>
                <a:off x="4999502" y="4390037"/>
                <a:ext cx="118440" cy="150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4C971F-C246-494F-B21D-47B07DD90C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0862" y="4381037"/>
                  <a:ext cx="13608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B1E9BB-F878-4401-B1B5-D5AD7B4FD580}"/>
                  </a:ext>
                </a:extLst>
              </p14:cNvPr>
              <p14:cNvContentPartPr/>
              <p14:nvPr/>
            </p14:nvContentPartPr>
            <p14:xfrm>
              <a:off x="2579582" y="2897117"/>
              <a:ext cx="355320" cy="657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B1E9BB-F878-4401-B1B5-D5AD7B4FD5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0942" y="2888117"/>
                <a:ext cx="372960" cy="6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53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(1b)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54F4C-A6FE-4E16-9C77-7B02383C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98" y="1972346"/>
            <a:ext cx="6201640" cy="552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99CCC-8510-4579-A67B-6C990DB89D60}"/>
              </a:ext>
            </a:extLst>
          </p:cNvPr>
          <p:cNvSpPr txBox="1"/>
          <p:nvPr/>
        </p:nvSpPr>
        <p:spPr>
          <a:xfrm>
            <a:off x="1623385" y="2714787"/>
            <a:ext cx="8945223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Proof via triangle inequality:</a:t>
            </a: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Draw a line!</a:t>
            </a: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Check algebra at home (a little complex)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4FA8BF-FF49-4388-94C8-5ED84435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18" y="3109868"/>
            <a:ext cx="3315163" cy="6382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3420FC-3472-4C70-B40C-F4F92D7EF3CF}"/>
                  </a:ext>
                </a:extLst>
              </p14:cNvPr>
              <p14:cNvContentPartPr/>
              <p14:nvPr/>
            </p14:nvContentPartPr>
            <p14:xfrm>
              <a:off x="3289320" y="2406600"/>
              <a:ext cx="4737600" cy="31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3420FC-3472-4C70-B40C-F4F92D7EF3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9960" y="2397240"/>
                <a:ext cx="47563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4981EC-032F-4E53-A285-A09003106567}"/>
                  </a:ext>
                </a:extLst>
              </p14:cNvPr>
              <p14:cNvContentPartPr/>
              <p14:nvPr/>
            </p14:nvContentPartPr>
            <p14:xfrm>
              <a:off x="5282462" y="2523077"/>
              <a:ext cx="56520" cy="3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4981EC-032F-4E53-A285-A090031065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3462" y="2514437"/>
                <a:ext cx="7416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8B26592-5966-4C3D-903D-19EE8DD1F0C2}"/>
              </a:ext>
            </a:extLst>
          </p:cNvPr>
          <p:cNvGrpSpPr/>
          <p:nvPr/>
        </p:nvGrpSpPr>
        <p:grpSpPr>
          <a:xfrm>
            <a:off x="5392622" y="2236157"/>
            <a:ext cx="401040" cy="168120"/>
            <a:chOff x="5392622" y="2236157"/>
            <a:chExt cx="40104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6FC17C-8C3B-4BC9-A3A8-9C297375CD14}"/>
                    </a:ext>
                  </a:extLst>
                </p14:cNvPr>
                <p14:cNvContentPartPr/>
                <p14:nvPr/>
              </p14:nvContentPartPr>
              <p14:xfrm>
                <a:off x="5392622" y="2325077"/>
                <a:ext cx="61200" cy="6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6FC17C-8C3B-4BC9-A3A8-9C297375CD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83982" y="2316437"/>
                  <a:ext cx="78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715B9E-3EC1-4E36-8661-C9406FB70576}"/>
                    </a:ext>
                  </a:extLst>
                </p14:cNvPr>
                <p14:cNvContentPartPr/>
                <p14:nvPr/>
              </p14:nvContentPartPr>
              <p14:xfrm>
                <a:off x="5392622" y="2374397"/>
                <a:ext cx="93600" cy="4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715B9E-3EC1-4E36-8661-C9406FB705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3982" y="2365397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EF9812-950B-471A-A6CB-31049E9335A5}"/>
                    </a:ext>
                  </a:extLst>
                </p14:cNvPr>
                <p14:cNvContentPartPr/>
                <p14:nvPr/>
              </p14:nvContentPartPr>
              <p14:xfrm>
                <a:off x="5599262" y="2315357"/>
                <a:ext cx="65880" cy="62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EF9812-950B-471A-A6CB-31049E9335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90262" y="2306357"/>
                  <a:ext cx="83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31FA7E-C65B-4F28-8AF8-FBCE64AAEF5C}"/>
                    </a:ext>
                  </a:extLst>
                </p14:cNvPr>
                <p14:cNvContentPartPr/>
                <p14:nvPr/>
              </p14:nvContentPartPr>
              <p14:xfrm>
                <a:off x="5580542" y="2295557"/>
                <a:ext cx="97560" cy="10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31FA7E-C65B-4F28-8AF8-FBCE64AAEF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1902" y="2286557"/>
                  <a:ext cx="115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03B404-8A92-4593-AB84-4FAA4CFCA475}"/>
                    </a:ext>
                  </a:extLst>
                </p14:cNvPr>
                <p14:cNvContentPartPr/>
                <p14:nvPr/>
              </p14:nvContentPartPr>
              <p14:xfrm>
                <a:off x="5736782" y="2236157"/>
                <a:ext cx="56880" cy="59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03B404-8A92-4593-AB84-4FAA4CFCA4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28142" y="2227517"/>
                  <a:ext cx="745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E379D2-E4CD-4437-87A6-709F181C4EDE}"/>
              </a:ext>
            </a:extLst>
          </p:cNvPr>
          <p:cNvGrpSpPr/>
          <p:nvPr/>
        </p:nvGrpSpPr>
        <p:grpSpPr>
          <a:xfrm>
            <a:off x="6061502" y="2195837"/>
            <a:ext cx="212040" cy="149040"/>
            <a:chOff x="6061502" y="2195837"/>
            <a:chExt cx="2120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0D2E63-64E7-4866-815F-2C2FDF3C7C99}"/>
                    </a:ext>
                  </a:extLst>
                </p14:cNvPr>
                <p14:cNvContentPartPr/>
                <p14:nvPr/>
              </p14:nvContentPartPr>
              <p14:xfrm>
                <a:off x="6061502" y="2305277"/>
                <a:ext cx="360" cy="36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0D2E63-64E7-4866-815F-2C2FDF3C7C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52502" y="2296637"/>
                  <a:ext cx="18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33D0C2-D883-4CEF-AFE2-726573B7D520}"/>
                    </a:ext>
                  </a:extLst>
                </p14:cNvPr>
                <p14:cNvContentPartPr/>
                <p14:nvPr/>
              </p14:nvContentPartPr>
              <p14:xfrm>
                <a:off x="6071222" y="2217077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33D0C2-D883-4CEF-AFE2-726573B7D5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62222" y="22080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6B9E26-0D92-488C-8AD6-7B5C991D9A5C}"/>
                    </a:ext>
                  </a:extLst>
                </p14:cNvPr>
                <p14:cNvContentPartPr/>
                <p14:nvPr/>
              </p14:nvContentPartPr>
              <p14:xfrm>
                <a:off x="6119822" y="2204477"/>
                <a:ext cx="64080" cy="120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6B9E26-0D92-488C-8AD6-7B5C991D9A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10822" y="2195837"/>
                  <a:ext cx="81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76E374-677E-48A4-909A-CFB6E7350418}"/>
                    </a:ext>
                  </a:extLst>
                </p14:cNvPr>
                <p14:cNvContentPartPr/>
                <p14:nvPr/>
              </p14:nvContentPartPr>
              <p14:xfrm>
                <a:off x="6130262" y="2285837"/>
                <a:ext cx="2700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76E374-677E-48A4-909A-CFB6E73504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21262" y="2276837"/>
                  <a:ext cx="4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65C84B-22B3-46E1-9B46-2814C367E064}"/>
                    </a:ext>
                  </a:extLst>
                </p14:cNvPr>
                <p14:cNvContentPartPr/>
                <p14:nvPr/>
              </p14:nvContentPartPr>
              <p14:xfrm>
                <a:off x="6188222" y="2195837"/>
                <a:ext cx="85320" cy="149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65C84B-22B3-46E1-9B46-2814C367E0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9582" y="2187197"/>
                  <a:ext cx="102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99D33B-7B39-4B30-8893-AA0F4883A617}"/>
                    </a:ext>
                  </a:extLst>
                </p14:cNvPr>
                <p14:cNvContentPartPr/>
                <p14:nvPr/>
              </p14:nvContentPartPr>
              <p14:xfrm>
                <a:off x="6238262" y="2266037"/>
                <a:ext cx="2700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99D33B-7B39-4B30-8893-AA0F4883A61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9622" y="2257397"/>
                  <a:ext cx="44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BA41E9-C3DF-4EAA-956E-2ED9CC75B747}"/>
              </a:ext>
            </a:extLst>
          </p:cNvPr>
          <p:cNvGrpSpPr/>
          <p:nvPr/>
        </p:nvGrpSpPr>
        <p:grpSpPr>
          <a:xfrm>
            <a:off x="6466142" y="2236517"/>
            <a:ext cx="392040" cy="91800"/>
            <a:chOff x="6466142" y="2236517"/>
            <a:chExt cx="39204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281708-511F-4FF3-AA7F-C64BCE66DC96}"/>
                    </a:ext>
                  </a:extLst>
                </p14:cNvPr>
                <p14:cNvContentPartPr/>
                <p14:nvPr/>
              </p14:nvContentPartPr>
              <p14:xfrm>
                <a:off x="6466142" y="2257757"/>
                <a:ext cx="125640" cy="70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281708-511F-4FF3-AA7F-C64BCE66DC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57142" y="2249117"/>
                  <a:ext cx="143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6D1845-7B8A-4B29-853F-1F80A730E419}"/>
                    </a:ext>
                  </a:extLst>
                </p14:cNvPr>
                <p14:cNvContentPartPr/>
                <p14:nvPr/>
              </p14:nvContentPartPr>
              <p14:xfrm>
                <a:off x="6710222" y="2260277"/>
                <a:ext cx="51120" cy="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6D1845-7B8A-4B29-853F-1F80A730E4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01582" y="2251277"/>
                  <a:ext cx="68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22B7AD-F2CF-4C58-BD5F-0A244291988A}"/>
                    </a:ext>
                  </a:extLst>
                </p14:cNvPr>
                <p14:cNvContentPartPr/>
                <p14:nvPr/>
              </p14:nvContentPartPr>
              <p14:xfrm>
                <a:off x="6700502" y="2295197"/>
                <a:ext cx="57240" cy="10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22B7AD-F2CF-4C58-BD5F-0A24429198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91502" y="2286557"/>
                  <a:ext cx="74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5B2C74-E2E2-4FCC-8F82-761A5787B51C}"/>
                    </a:ext>
                  </a:extLst>
                </p14:cNvPr>
                <p14:cNvContentPartPr/>
                <p14:nvPr/>
              </p14:nvContentPartPr>
              <p14:xfrm>
                <a:off x="6857822" y="2236517"/>
                <a:ext cx="360" cy="87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5B2C74-E2E2-4FCC-8F82-761A5787B5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48822" y="2227877"/>
                  <a:ext cx="18000" cy="10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239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74225-0C91-4226-A7C4-15DFB5AA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3300394"/>
            <a:ext cx="9821646" cy="257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863139-57BF-403F-9BB2-9EC2B77AA4DD}"/>
                  </a:ext>
                </a:extLst>
              </p14:cNvPr>
              <p14:cNvContentPartPr/>
              <p14:nvPr/>
            </p14:nvContentPartPr>
            <p14:xfrm>
              <a:off x="3327480" y="3568680"/>
              <a:ext cx="174024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863139-57BF-403F-9BB2-9EC2B77AA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8120" y="3559320"/>
                <a:ext cx="175896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633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Convexity – (1c)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74225-0C91-4226-A7C4-15DFB5AA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1690688"/>
            <a:ext cx="9821646" cy="257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7BC69-8C20-492C-9E8B-8D5B9CE25A95}"/>
              </a:ext>
            </a:extLst>
          </p:cNvPr>
          <p:cNvSpPr txBox="1"/>
          <p:nvPr/>
        </p:nvSpPr>
        <p:spPr>
          <a:xfrm>
            <a:off x="1623388" y="2551837"/>
            <a:ext cx="894522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linear functions we have:</a:t>
            </a: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CEC73-150C-4065-B99A-94F1282A9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96" y="2968998"/>
            <a:ext cx="3801005" cy="2953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8D0DB7-AA4E-4FE8-87EF-7397B3A91D29}"/>
                  </a:ext>
                </a:extLst>
              </p14:cNvPr>
              <p14:cNvContentPartPr/>
              <p14:nvPr/>
            </p14:nvContentPartPr>
            <p14:xfrm>
              <a:off x="4292640" y="3225960"/>
              <a:ext cx="3441960" cy="8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8D0DB7-AA4E-4FE8-87EF-7397B3A91D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3280" y="3216600"/>
                <a:ext cx="346068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275A838-0898-4664-A9D1-51EEE1E1760B}"/>
              </a:ext>
            </a:extLst>
          </p:cNvPr>
          <p:cNvGrpSpPr/>
          <p:nvPr/>
        </p:nvGrpSpPr>
        <p:grpSpPr>
          <a:xfrm>
            <a:off x="2462582" y="3844277"/>
            <a:ext cx="3115080" cy="1977120"/>
            <a:chOff x="2462582" y="3844277"/>
            <a:chExt cx="3115080" cy="19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3BAFFC-B498-4DD5-9488-33B9FA009D61}"/>
                    </a:ext>
                  </a:extLst>
                </p14:cNvPr>
                <p14:cNvContentPartPr/>
                <p14:nvPr/>
              </p14:nvContentPartPr>
              <p14:xfrm>
                <a:off x="2497502" y="3844277"/>
                <a:ext cx="1848960" cy="1977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3BAFFC-B498-4DD5-9488-33B9FA009D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8862" y="3835277"/>
                  <a:ext cx="1866600" cy="19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6117D9-D93E-43F7-B1D0-5F5DF1D780C1}"/>
                    </a:ext>
                  </a:extLst>
                </p14:cNvPr>
                <p14:cNvContentPartPr/>
                <p14:nvPr/>
              </p14:nvContentPartPr>
              <p14:xfrm>
                <a:off x="2462582" y="4312997"/>
                <a:ext cx="3115080" cy="1311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6117D9-D93E-43F7-B1D0-5F5DF1D780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3942" y="4303997"/>
                  <a:ext cx="3132720" cy="132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7012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3BDC8-13A5-440B-9E65-3CAD7AB6B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2333472"/>
            <a:ext cx="9774014" cy="2191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F2EB6-0450-4C6E-9D11-7E3B6F280F88}"/>
              </a:ext>
            </a:extLst>
          </p:cNvPr>
          <p:cNvSpPr txBox="1"/>
          <p:nvPr/>
        </p:nvSpPr>
        <p:spPr>
          <a:xfrm>
            <a:off x="838200" y="1690688"/>
            <a:ext cx="58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Lots of strategies that don’t rely on the definition!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ED3BFE-4B69-432D-818B-023A88F9C5AF}"/>
                  </a:ext>
                </a:extLst>
              </p14:cNvPr>
              <p14:cNvContentPartPr/>
              <p14:nvPr/>
            </p14:nvContentPartPr>
            <p14:xfrm>
              <a:off x="4781520" y="2082960"/>
              <a:ext cx="2692800" cy="99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ED3BFE-4B69-432D-818B-023A88F9C5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2160" y="2073600"/>
                <a:ext cx="2711520" cy="10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CD185E-F91F-4FA8-9598-62C3F29EC96D}"/>
              </a:ext>
            </a:extLst>
          </p:cNvPr>
          <p:cNvGrpSpPr/>
          <p:nvPr/>
        </p:nvGrpSpPr>
        <p:grpSpPr>
          <a:xfrm>
            <a:off x="4511702" y="3411557"/>
            <a:ext cx="1325520" cy="336600"/>
            <a:chOff x="4511702" y="3411557"/>
            <a:chExt cx="13255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4D97C2-EDDF-44BE-8356-F7124698DEB0}"/>
                    </a:ext>
                  </a:extLst>
                </p14:cNvPr>
                <p14:cNvContentPartPr/>
                <p14:nvPr/>
              </p14:nvContentPartPr>
              <p14:xfrm>
                <a:off x="4517822" y="3490397"/>
                <a:ext cx="104760" cy="91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4D97C2-EDDF-44BE-8356-F7124698DE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8822" y="3481397"/>
                  <a:ext cx="122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E44B28-0A19-44F3-85C1-F9F8D757EE1D}"/>
                    </a:ext>
                  </a:extLst>
                </p14:cNvPr>
                <p14:cNvContentPartPr/>
                <p14:nvPr/>
              </p14:nvContentPartPr>
              <p14:xfrm>
                <a:off x="4511702" y="3500117"/>
                <a:ext cx="173520" cy="248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44B28-0A19-44F3-85C1-F9F8D757EE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3062" y="3491477"/>
                  <a:ext cx="191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EB2465-9A59-4978-A547-B780553E2080}"/>
                    </a:ext>
                  </a:extLst>
                </p14:cNvPr>
                <p14:cNvContentPartPr/>
                <p14:nvPr/>
              </p14:nvContentPartPr>
              <p14:xfrm>
                <a:off x="4734182" y="3582197"/>
                <a:ext cx="71280" cy="2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EB2465-9A59-4978-A547-B780553E20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25182" y="3573557"/>
                  <a:ext cx="8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381247-38A9-4447-8D7B-7D38263CBB58}"/>
                    </a:ext>
                  </a:extLst>
                </p14:cNvPr>
                <p14:cNvContentPartPr/>
                <p14:nvPr/>
              </p14:nvContentPartPr>
              <p14:xfrm>
                <a:off x="4734182" y="3647357"/>
                <a:ext cx="77400" cy="10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381247-38A9-4447-8D7B-7D38263CBB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25182" y="3638357"/>
                  <a:ext cx="95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5E5210-3040-457B-8BF3-067BADA27772}"/>
                    </a:ext>
                  </a:extLst>
                </p14:cNvPr>
                <p14:cNvContentPartPr/>
                <p14:nvPr/>
              </p14:nvContentPartPr>
              <p14:xfrm>
                <a:off x="4920302" y="3610637"/>
                <a:ext cx="168480" cy="65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5E5210-3040-457B-8BF3-067BADA277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11302" y="3601997"/>
                  <a:ext cx="186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53EF43-4CBD-47C6-A78D-5BFEFC07F72E}"/>
                    </a:ext>
                  </a:extLst>
                </p14:cNvPr>
                <p14:cNvContentPartPr/>
                <p14:nvPr/>
              </p14:nvContentPartPr>
              <p14:xfrm>
                <a:off x="5117582" y="3421277"/>
                <a:ext cx="217080" cy="196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53EF43-4CBD-47C6-A78D-5BFEFC07F72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08582" y="3412637"/>
                  <a:ext cx="234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6BE4BD-9815-4D62-B74C-B8961B8C670B}"/>
                    </a:ext>
                  </a:extLst>
                </p14:cNvPr>
                <p14:cNvContentPartPr/>
                <p14:nvPr/>
              </p14:nvContentPartPr>
              <p14:xfrm>
                <a:off x="5091662" y="3411557"/>
                <a:ext cx="203040" cy="258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6BE4BD-9815-4D62-B74C-B8961B8C67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83022" y="3402557"/>
                  <a:ext cx="220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F1EDC3-E50A-4AF1-BED3-8D61C3D52491}"/>
                    </a:ext>
                  </a:extLst>
                </p14:cNvPr>
                <p14:cNvContentPartPr/>
                <p14:nvPr/>
              </p14:nvContentPartPr>
              <p14:xfrm>
                <a:off x="5481182" y="3568877"/>
                <a:ext cx="8784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F1EDC3-E50A-4AF1-BED3-8D61C3D524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2182" y="3560237"/>
                  <a:ext cx="10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D6386C-154F-49FF-948D-8E3F9AB8C1B5}"/>
                    </a:ext>
                  </a:extLst>
                </p14:cNvPr>
                <p14:cNvContentPartPr/>
                <p14:nvPr/>
              </p14:nvContentPartPr>
              <p14:xfrm>
                <a:off x="5544182" y="3500117"/>
                <a:ext cx="6480" cy="10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D6386C-154F-49FF-948D-8E3F9AB8C1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35182" y="3491477"/>
                  <a:ext cx="2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7F9E0A-AB90-4A49-81CD-CB353A48F0D1}"/>
                    </a:ext>
                  </a:extLst>
                </p14:cNvPr>
                <p14:cNvContentPartPr/>
                <p14:nvPr/>
              </p14:nvContentPartPr>
              <p14:xfrm>
                <a:off x="5639582" y="3421277"/>
                <a:ext cx="197640" cy="24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7F9E0A-AB90-4A49-81CD-CB353A48F0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0942" y="3412637"/>
                  <a:ext cx="2152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FF7DDE-5E67-46E6-AD03-D74B6EE50BBC}"/>
              </a:ext>
            </a:extLst>
          </p:cNvPr>
          <p:cNvGrpSpPr/>
          <p:nvPr/>
        </p:nvGrpSpPr>
        <p:grpSpPr>
          <a:xfrm>
            <a:off x="4761902" y="3804317"/>
            <a:ext cx="387000" cy="266400"/>
            <a:chOff x="4761902" y="3804317"/>
            <a:chExt cx="38700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F0DB59-724F-4DAE-B32B-493C471AEA09}"/>
                    </a:ext>
                  </a:extLst>
                </p14:cNvPr>
                <p14:cNvContentPartPr/>
                <p14:nvPr/>
              </p14:nvContentPartPr>
              <p14:xfrm>
                <a:off x="4761902" y="3804317"/>
                <a:ext cx="146160" cy="266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F0DB59-724F-4DAE-B32B-493C471AEA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53262" y="3795317"/>
                  <a:ext cx="163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C9BB3E-72BC-4A7A-90C8-14F05C800E06}"/>
                    </a:ext>
                  </a:extLst>
                </p14:cNvPr>
                <p14:cNvContentPartPr/>
                <p14:nvPr/>
              </p14:nvContentPartPr>
              <p14:xfrm>
                <a:off x="4792862" y="3965957"/>
                <a:ext cx="121320" cy="6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C9BB3E-72BC-4A7A-90C8-14F05C800E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84222" y="3957317"/>
                  <a:ext cx="13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B75692-8731-4E75-B086-FDD265E71146}"/>
                    </a:ext>
                  </a:extLst>
                </p14:cNvPr>
                <p14:cNvContentPartPr/>
                <p14:nvPr/>
              </p14:nvContentPartPr>
              <p14:xfrm>
                <a:off x="5089502" y="3951557"/>
                <a:ext cx="59400" cy="68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B75692-8731-4E75-B086-FDD265E711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80862" y="3942917"/>
                  <a:ext cx="7704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E7AD4E-455B-45E7-B979-2F36D40E51F1}"/>
                  </a:ext>
                </a:extLst>
              </p14:cNvPr>
              <p14:cNvContentPartPr/>
              <p14:nvPr/>
            </p14:nvContentPartPr>
            <p14:xfrm>
              <a:off x="5277782" y="3970637"/>
              <a:ext cx="145800" cy="228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E7AD4E-455B-45E7-B979-2F36D40E51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69142" y="3961637"/>
                <a:ext cx="1634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17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3C547-F04F-48D8-B686-CD2DC1B2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4" y="2178945"/>
            <a:ext cx="9459645" cy="24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A7C116-AD37-45D5-9C0B-38F151A5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42" y="3429000"/>
            <a:ext cx="7278116" cy="247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3DA667-5E34-485F-8A67-216FD18E3531}"/>
              </a:ext>
            </a:extLst>
          </p:cNvPr>
          <p:cNvSpPr txBox="1"/>
          <p:nvPr/>
        </p:nvSpPr>
        <p:spPr>
          <a:xfrm>
            <a:off x="838200" y="1690688"/>
            <a:ext cx="581515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Strategies: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E0F54-0389-44A7-831C-357A170E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95" y="2585816"/>
            <a:ext cx="5229955" cy="266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1B6454-FA7C-4FD9-8F11-CA610855363A}"/>
                  </a:ext>
                </a:extLst>
              </p14:cNvPr>
              <p14:cNvContentPartPr/>
              <p14:nvPr/>
            </p14:nvContentPartPr>
            <p14:xfrm>
              <a:off x="2025720" y="2463840"/>
              <a:ext cx="6324840" cy="276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1B6454-FA7C-4FD9-8F11-CA61085536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360" y="2454480"/>
                <a:ext cx="6343560" cy="27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52896D4-6F57-4DCB-92CB-25BAFDFB09D7}"/>
              </a:ext>
            </a:extLst>
          </p:cNvPr>
          <p:cNvGrpSpPr/>
          <p:nvPr/>
        </p:nvGrpSpPr>
        <p:grpSpPr>
          <a:xfrm>
            <a:off x="2181422" y="4131917"/>
            <a:ext cx="1822680" cy="395640"/>
            <a:chOff x="2181422" y="4131917"/>
            <a:chExt cx="182268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3EE1D0-F08C-4959-8582-90AC2E4140AE}"/>
                    </a:ext>
                  </a:extLst>
                </p14:cNvPr>
                <p14:cNvContentPartPr/>
                <p14:nvPr/>
              </p14:nvContentPartPr>
              <p14:xfrm>
                <a:off x="2181422" y="4179077"/>
                <a:ext cx="257040" cy="348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3EE1D0-F08C-4959-8582-90AC2E4140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72422" y="4170437"/>
                  <a:ext cx="274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3A03FA-EC69-45AD-BB73-3511DC8A9955}"/>
                    </a:ext>
                  </a:extLst>
                </p14:cNvPr>
                <p14:cNvContentPartPr/>
                <p14:nvPr/>
              </p14:nvContentPartPr>
              <p14:xfrm>
                <a:off x="2500742" y="4237037"/>
                <a:ext cx="259200" cy="263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3A03FA-EC69-45AD-BB73-3511DC8A99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91742" y="4228037"/>
                  <a:ext cx="276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28E6BF-1BE6-4357-BCDB-EBF1389BD366}"/>
                    </a:ext>
                  </a:extLst>
                </p14:cNvPr>
                <p14:cNvContentPartPr/>
                <p14:nvPr/>
              </p14:nvContentPartPr>
              <p14:xfrm>
                <a:off x="2804582" y="4236677"/>
                <a:ext cx="274320" cy="235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28E6BF-1BE6-4357-BCDB-EBF1389BD3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95582" y="4228037"/>
                  <a:ext cx="291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638687-97C0-4B7E-91A9-20F9BECDA7E1}"/>
                    </a:ext>
                  </a:extLst>
                </p14:cNvPr>
                <p14:cNvContentPartPr/>
                <p14:nvPr/>
              </p14:nvContentPartPr>
              <p14:xfrm>
                <a:off x="3169982" y="4131917"/>
                <a:ext cx="192240" cy="312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638687-97C0-4B7E-91A9-20F9BECDA7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60982" y="4122917"/>
                  <a:ext cx="209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9CC7CC-E55F-4FA8-A6C7-7492CF51E5A0}"/>
                    </a:ext>
                  </a:extLst>
                </p14:cNvPr>
                <p14:cNvContentPartPr/>
                <p14:nvPr/>
              </p14:nvContentPartPr>
              <p14:xfrm>
                <a:off x="3452222" y="4257557"/>
                <a:ext cx="230760" cy="205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9CC7CC-E55F-4FA8-A6C7-7492CF51E5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43582" y="4248557"/>
                  <a:ext cx="248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AF4865A-5825-4CFF-A562-21073709FB21}"/>
                    </a:ext>
                  </a:extLst>
                </p14:cNvPr>
                <p14:cNvContentPartPr/>
                <p14:nvPr/>
              </p14:nvContentPartPr>
              <p14:xfrm>
                <a:off x="3770462" y="4300397"/>
                <a:ext cx="218880" cy="214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AF4865A-5825-4CFF-A562-21073709FB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61822" y="4291757"/>
                  <a:ext cx="236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2F412B-0B94-4D8F-BAC7-D5FDC6DF7DC2}"/>
                    </a:ext>
                  </a:extLst>
                </p14:cNvPr>
                <p14:cNvContentPartPr/>
                <p14:nvPr/>
              </p14:nvContentPartPr>
              <p14:xfrm>
                <a:off x="3794222" y="4271597"/>
                <a:ext cx="209880" cy="116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2F412B-0B94-4D8F-BAC7-D5FDC6DF7D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85222" y="4262957"/>
                  <a:ext cx="22752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857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7C116-AD37-45D5-9C0B-38F151A5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1688511"/>
            <a:ext cx="7278116" cy="247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7A2CB4-4578-4690-9E0A-D22DC8B0F3CF}"/>
              </a:ext>
            </a:extLst>
          </p:cNvPr>
          <p:cNvSpPr txBox="1"/>
          <p:nvPr/>
        </p:nvSpPr>
        <p:spPr>
          <a:xfrm>
            <a:off x="1623388" y="2136911"/>
            <a:ext cx="8945223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Proof via triangle inequality: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Note that we only need to show                                           since            is an affine transformation of w.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Hessian: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                            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is PSD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719FE-BAD2-4AA8-AF17-09C1A9CE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93" y="4240353"/>
            <a:ext cx="2905530" cy="29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C50D9E-091F-49E7-8984-1FABE89F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493" y="4631461"/>
            <a:ext cx="1838582" cy="314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CFC116-72EA-43E4-A4DC-140C76893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66" y="3834343"/>
            <a:ext cx="1056822" cy="318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4D3A32-4335-4907-860A-91B1BE8C9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92" y="2207090"/>
            <a:ext cx="5257052" cy="2461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8587F7-45E8-4CC8-868C-4E4C2C0F4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907" y="2503714"/>
            <a:ext cx="2604750" cy="234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11CA7-C080-494C-BDC6-9D46D1092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8957" y="2503933"/>
            <a:ext cx="668288" cy="2148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9816DE-84ED-4F4E-9F05-727C370A2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550" y="3090815"/>
            <a:ext cx="3762900" cy="6763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983DF7-0E79-4A1C-A1BE-C3109D78AA60}"/>
                  </a:ext>
                </a:extLst>
              </p14:cNvPr>
              <p14:cNvContentPartPr/>
              <p14:nvPr/>
            </p14:nvContentPartPr>
            <p14:xfrm>
              <a:off x="3156120" y="1942920"/>
              <a:ext cx="7099560" cy="465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983DF7-0E79-4A1C-A1BE-C3109D78AA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6760" y="1933560"/>
                <a:ext cx="7118280" cy="46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15C7578-EA47-470D-82E0-EDFD5E01693C}"/>
              </a:ext>
            </a:extLst>
          </p:cNvPr>
          <p:cNvGrpSpPr/>
          <p:nvPr/>
        </p:nvGrpSpPr>
        <p:grpSpPr>
          <a:xfrm>
            <a:off x="3468170" y="5505674"/>
            <a:ext cx="1666440" cy="342720"/>
            <a:chOff x="3468170" y="5505674"/>
            <a:chExt cx="16664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6FF0A82-5EDF-4F45-ADD6-922664B0DCD5}"/>
                    </a:ext>
                  </a:extLst>
                </p14:cNvPr>
                <p14:cNvContentPartPr/>
                <p14:nvPr/>
              </p14:nvContentPartPr>
              <p14:xfrm>
                <a:off x="3468170" y="5522954"/>
                <a:ext cx="397080" cy="322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6FF0A82-5EDF-4F45-ADD6-922664B0DC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9530" y="5514314"/>
                  <a:ext cx="414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FFBCE8-D85B-45B9-81F1-773CF92468FE}"/>
                    </a:ext>
                  </a:extLst>
                </p14:cNvPr>
                <p14:cNvContentPartPr/>
                <p14:nvPr/>
              </p14:nvContentPartPr>
              <p14:xfrm>
                <a:off x="3883970" y="5620874"/>
                <a:ext cx="331920" cy="227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FFBCE8-D85B-45B9-81F1-773CF92468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74970" y="5612234"/>
                  <a:ext cx="349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EC5DC1-B4D7-487C-8420-97FEA75D2879}"/>
                    </a:ext>
                  </a:extLst>
                </p14:cNvPr>
                <p14:cNvContentPartPr/>
                <p14:nvPr/>
              </p14:nvContentPartPr>
              <p14:xfrm>
                <a:off x="4202930" y="5535914"/>
                <a:ext cx="286560" cy="281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EC5DC1-B4D7-487C-8420-97FEA75D28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94290" y="5527274"/>
                  <a:ext cx="304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19AAEB-03E5-42B6-8410-CA8C8EBDA89D}"/>
                    </a:ext>
                  </a:extLst>
                </p14:cNvPr>
                <p14:cNvContentPartPr/>
                <p14:nvPr/>
              </p14:nvContentPartPr>
              <p14:xfrm>
                <a:off x="4559690" y="5505674"/>
                <a:ext cx="107280" cy="286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19AAEB-03E5-42B6-8410-CA8C8EBDA8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1050" y="5496674"/>
                  <a:ext cx="124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B70D1-6537-44B2-8F71-4DC9F63BA8E7}"/>
                    </a:ext>
                  </a:extLst>
                </p14:cNvPr>
                <p14:cNvContentPartPr/>
                <p14:nvPr/>
              </p14:nvContentPartPr>
              <p14:xfrm>
                <a:off x="4682450" y="5541674"/>
                <a:ext cx="236160" cy="241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B70D1-6537-44B2-8F71-4DC9F63BA8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73450" y="5532674"/>
                  <a:ext cx="253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7107D5-D32D-49DB-A98D-296366A81869}"/>
                    </a:ext>
                  </a:extLst>
                </p14:cNvPr>
                <p14:cNvContentPartPr/>
                <p14:nvPr/>
              </p14:nvContentPartPr>
              <p14:xfrm>
                <a:off x="4917530" y="5588114"/>
                <a:ext cx="217080" cy="211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7107D5-D32D-49DB-A98D-296366A818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08530" y="5579114"/>
                  <a:ext cx="234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515E2A-6227-45D4-A27A-B391959F57A5}"/>
                    </a:ext>
                  </a:extLst>
                </p14:cNvPr>
                <p14:cNvContentPartPr/>
                <p14:nvPr/>
              </p14:nvContentPartPr>
              <p14:xfrm>
                <a:off x="4945610" y="5551034"/>
                <a:ext cx="176400" cy="177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515E2A-6227-45D4-A27A-B391959F57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6970" y="5542394"/>
                  <a:ext cx="194040" cy="19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667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DA667-5E34-485F-8A67-216FD18E3531}"/>
              </a:ext>
            </a:extLst>
          </p:cNvPr>
          <p:cNvSpPr txBox="1"/>
          <p:nvPr/>
        </p:nvSpPr>
        <p:spPr>
          <a:xfrm>
            <a:off x="838200" y="1690688"/>
            <a:ext cx="58151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Strategies: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31C93-6743-4011-8F52-2344CDE03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3295631"/>
            <a:ext cx="8735644" cy="266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041AA-AB33-480A-A364-4B795345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95" y="2191925"/>
            <a:ext cx="3086531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Checking Convexity – (2d)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31C93-6743-4011-8F52-2344CDE03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1690688"/>
            <a:ext cx="8735644" cy="266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84FA8-EBDB-4B5D-B05E-AD8FB842D09F}"/>
              </a:ext>
            </a:extLst>
          </p:cNvPr>
          <p:cNvSpPr txBox="1"/>
          <p:nvPr/>
        </p:nvSpPr>
        <p:spPr>
          <a:xfrm>
            <a:off x="1623388" y="2117658"/>
            <a:ext cx="8945223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Proof via triangle inequality</a:t>
            </a: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00050" indent="-400050" rtl="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98944-07BB-4FD2-B7B0-037C2D05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92" y="2578242"/>
            <a:ext cx="5039428" cy="12479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DCE4BC-DA29-4C96-9CD0-EC06AC908D2B}"/>
                  </a:ext>
                </a:extLst>
              </p14:cNvPr>
              <p14:cNvContentPartPr/>
              <p14:nvPr/>
            </p14:nvContentPartPr>
            <p14:xfrm>
              <a:off x="2571840" y="1924200"/>
              <a:ext cx="6909120" cy="1733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DCE4BC-DA29-4C96-9CD0-EC06AC908D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2480" y="1914840"/>
                <a:ext cx="6927840" cy="17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42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E112-2238-46A3-A3C8-A39389C4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Gradient Descent (~10 min)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(~15 min)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Question 3</a:t>
            </a:r>
          </a:p>
          <a:p>
            <a:r>
              <a:rPr lang="en-US" dirty="0">
                <a:latin typeface="Century Gothic" panose="020B0502020202020204" pitchFamily="34" charset="0"/>
              </a:rPr>
              <a:t>Convexity (~25 min)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Questions 1,2</a:t>
            </a:r>
          </a:p>
        </p:txBody>
      </p:sp>
    </p:spTree>
    <p:extLst>
      <p:ext uri="{BB962C8B-B14F-4D97-AF65-F5344CB8AC3E}">
        <p14:creationId xmlns:p14="http://schemas.microsoft.com/office/powerpoint/2010/main" val="266905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469" y="3429000"/>
            <a:ext cx="6405022" cy="9699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89772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Gradient Descent – Algorithm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6D2FABF8-8555-44DF-A162-38C154FEA4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8" y="1676399"/>
            <a:ext cx="4095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1391DC-15F3-42DB-A6C8-C27D044FB1D7}"/>
              </a:ext>
            </a:extLst>
          </p:cNvPr>
          <p:cNvSpPr txBox="1"/>
          <p:nvPr/>
        </p:nvSpPr>
        <p:spPr>
          <a:xfrm>
            <a:off x="7636601" y="5181599"/>
            <a:ext cx="28825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Century Gothic" panose="020B0502020202020204" pitchFamily="34" charset="0"/>
                <a:hlinkClick r:id="rId3"/>
              </a:rPr>
              <a:t>A Visual Explanation of Gradient Descent Methods (Momentum, </a:t>
            </a:r>
            <a:r>
              <a:rPr lang="en-US" sz="900" dirty="0" err="1">
                <a:latin typeface="Century Gothic" panose="020B0502020202020204" pitchFamily="34" charset="0"/>
                <a:hlinkClick r:id="rId3"/>
              </a:rPr>
              <a:t>AdaGrad</a:t>
            </a:r>
            <a:r>
              <a:rPr lang="en-US" sz="900" dirty="0">
                <a:latin typeface="Century Gothic" panose="020B0502020202020204" pitchFamily="34" charset="0"/>
                <a:hlinkClick r:id="rId3"/>
              </a:rPr>
              <a:t>, </a:t>
            </a:r>
            <a:r>
              <a:rPr lang="en-US" sz="900" dirty="0" err="1">
                <a:latin typeface="Century Gothic" panose="020B0502020202020204" pitchFamily="34" charset="0"/>
                <a:hlinkClick r:id="rId3"/>
              </a:rPr>
              <a:t>RMSProp</a:t>
            </a:r>
            <a:r>
              <a:rPr lang="en-US" sz="900" dirty="0">
                <a:latin typeface="Century Gothic" panose="020B0502020202020204" pitchFamily="34" charset="0"/>
                <a:hlinkClick r:id="rId3"/>
              </a:rPr>
              <a:t>, Adam) | by Lili Jiang | Towards Data Science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C503B-8087-43E3-A799-E1BB3846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130" y="3268769"/>
            <a:ext cx="2659821" cy="3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Gradient Descent – Starting Points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391DC-15F3-42DB-A6C8-C27D044FB1D7}"/>
              </a:ext>
            </a:extLst>
          </p:cNvPr>
          <p:cNvSpPr txBox="1"/>
          <p:nvPr/>
        </p:nvSpPr>
        <p:spPr>
          <a:xfrm>
            <a:off x="4654731" y="5664375"/>
            <a:ext cx="28825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Century Gothic" panose="020B0502020202020204" pitchFamily="34" charset="0"/>
                <a:hlinkClick r:id="rId2"/>
              </a:rPr>
              <a:t>File:Gradient descent.gif - Wikimedia Commons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gradient descent visualization gif">
            <a:extLst>
              <a:ext uri="{FF2B5EF4-FFF2-40B4-BE49-F238E27FC236}">
                <a16:creationId xmlns:a16="http://schemas.microsoft.com/office/drawing/2014/main" id="{64028565-7F4B-4349-9E74-7E2FB5EE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3" y="1690688"/>
            <a:ext cx="4875711" cy="39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4F4988-F712-4D9B-B8FE-5144A1EB0CA9}"/>
                  </a:ext>
                </a:extLst>
              </p14:cNvPr>
              <p14:cNvContentPartPr/>
              <p14:nvPr/>
            </p14:nvContentPartPr>
            <p14:xfrm>
              <a:off x="761760" y="3193560"/>
              <a:ext cx="3437280" cy="236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4F4988-F712-4D9B-B8FE-5144A1EB0C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400" y="3184200"/>
                <a:ext cx="3456000" cy="23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51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193" y="3429000"/>
            <a:ext cx="6588298" cy="969963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2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1D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808544-51E7-4F40-9BF9-FE7DE908C461}"/>
                  </a:ext>
                </a:extLst>
              </p:cNvPr>
              <p:cNvSpPr txBox="1"/>
              <p:nvPr/>
            </p:nvSpPr>
            <p:spPr>
              <a:xfrm>
                <a:off x="838199" y="1690687"/>
                <a:ext cx="581515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rtl="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This is a </a:t>
                </a:r>
                <a:r>
                  <a:rPr lang="en-US" dirty="0" err="1">
                    <a:latin typeface="Century Gothic" panose="020B0502020202020204" pitchFamily="34" charset="0"/>
                  </a:rPr>
                  <a:t>subderivative</a:t>
                </a:r>
                <a:r>
                  <a:rPr lang="en-US" dirty="0">
                    <a:latin typeface="Century Gothic" panose="020B0502020202020204" pitchFamily="34" charset="0"/>
                  </a:rPr>
                  <a:t>!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What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is non-differentiable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808544-51E7-4F40-9BF9-FE7DE908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5815150" cy="800219"/>
              </a:xfrm>
              <a:prstGeom prst="rect">
                <a:avLst/>
              </a:prstGeom>
              <a:blipFill>
                <a:blip r:embed="rId2"/>
                <a:stretch>
                  <a:fillRect l="-629" t="-378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3CAB928-1F98-44CF-A99C-DE92C3B1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88" y="2628782"/>
            <a:ext cx="9276822" cy="623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780F1A-D86D-47EC-A5CD-09475E16B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363" y="3429000"/>
            <a:ext cx="3963274" cy="28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Subgradients</a:t>
            </a:r>
            <a:r>
              <a:rPr lang="en-US" dirty="0">
                <a:latin typeface="Century Gothic" panose="020B0502020202020204" pitchFamily="34" charset="0"/>
              </a:rPr>
              <a:t> – Many Dimensions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2AC34-7023-4F19-B9E6-F0A0DBA5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7" y="2387604"/>
            <a:ext cx="6687483" cy="6382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entury Gothic" panose="020B0502020202020204" pitchFamily="34" charset="0"/>
                  </a:rPr>
                  <a:t>What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is non-differentiable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? </a:t>
                </a:r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7080B-C84E-4805-8220-6AF3A668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815150" cy="369332"/>
              </a:xfrm>
              <a:prstGeom prst="rect">
                <a:avLst/>
              </a:prstGeom>
              <a:blipFill>
                <a:blip r:embed="rId3"/>
                <a:stretch>
                  <a:fillRect l="-735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0BF73-12A9-4F12-A27B-5B9A334E4A00}"/>
                  </a:ext>
                </a:extLst>
              </p14:cNvPr>
              <p14:cNvContentPartPr/>
              <p14:nvPr/>
            </p14:nvContentPartPr>
            <p14:xfrm>
              <a:off x="3130560" y="3009960"/>
              <a:ext cx="3219840" cy="1340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0BF73-12A9-4F12-A27B-5B9A334E4A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1200" y="3000600"/>
                <a:ext cx="3238560" cy="1359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C8B4257-8CFE-4292-825C-09FEFEF01B00}"/>
              </a:ext>
            </a:extLst>
          </p:cNvPr>
          <p:cNvSpPr/>
          <p:nvPr/>
        </p:nvSpPr>
        <p:spPr>
          <a:xfrm>
            <a:off x="3770671" y="3429000"/>
            <a:ext cx="1612490" cy="1084006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46804-3D51-4C76-B29C-2F6E9C35C464}"/>
              </a:ext>
            </a:extLst>
          </p:cNvPr>
          <p:cNvGrpSpPr/>
          <p:nvPr/>
        </p:nvGrpSpPr>
        <p:grpSpPr>
          <a:xfrm>
            <a:off x="3667862" y="5044517"/>
            <a:ext cx="507600" cy="464760"/>
            <a:chOff x="3667862" y="5044517"/>
            <a:chExt cx="50760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863E99-0CA3-4BD0-B941-CF032ADE51DD}"/>
                    </a:ext>
                  </a:extLst>
                </p14:cNvPr>
                <p14:cNvContentPartPr/>
                <p14:nvPr/>
              </p14:nvContentPartPr>
              <p14:xfrm>
                <a:off x="3667862" y="5044517"/>
                <a:ext cx="350640" cy="462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863E99-0CA3-4BD0-B941-CF032ADE51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9222" y="5035517"/>
                  <a:ext cx="3682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CB57C0-FC8C-4ADC-B869-D42B47D0EFA8}"/>
                    </a:ext>
                  </a:extLst>
                </p14:cNvPr>
                <p14:cNvContentPartPr/>
                <p14:nvPr/>
              </p14:nvContentPartPr>
              <p14:xfrm>
                <a:off x="4141622" y="5304077"/>
                <a:ext cx="33840" cy="205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CB57C0-FC8C-4ADC-B869-D42B47D0EF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2622" y="5295077"/>
                  <a:ext cx="51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278AD8-5920-42DE-9CC5-E2AE2EB2441F}"/>
                    </a:ext>
                  </a:extLst>
                </p14:cNvPr>
                <p14:cNvContentPartPr/>
                <p14:nvPr/>
              </p14:nvContentPartPr>
              <p14:xfrm>
                <a:off x="4131542" y="5160797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278AD8-5920-42DE-9CC5-E2AE2EB244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22542" y="51517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35E52A-1198-46ED-BF7A-4F65C0EA2B39}"/>
              </a:ext>
            </a:extLst>
          </p:cNvPr>
          <p:cNvGrpSpPr/>
          <p:nvPr/>
        </p:nvGrpSpPr>
        <p:grpSpPr>
          <a:xfrm>
            <a:off x="4375982" y="5182397"/>
            <a:ext cx="487440" cy="370440"/>
            <a:chOff x="4375982" y="5182397"/>
            <a:chExt cx="48744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160FE5-1922-44A2-9E61-8B6EFAB410C5}"/>
                    </a:ext>
                  </a:extLst>
                </p14:cNvPr>
                <p14:cNvContentPartPr/>
                <p14:nvPr/>
              </p14:nvContentPartPr>
              <p14:xfrm>
                <a:off x="4375982" y="5182397"/>
                <a:ext cx="248400" cy="328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160FE5-1922-44A2-9E61-8B6EFAB410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66982" y="5173397"/>
                  <a:ext cx="266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6C514F-E8F1-489C-8CA3-B7C0FE512EE7}"/>
                    </a:ext>
                  </a:extLst>
                </p14:cNvPr>
                <p14:cNvContentPartPr/>
                <p14:nvPr/>
              </p14:nvContentPartPr>
              <p14:xfrm>
                <a:off x="4386422" y="5381477"/>
                <a:ext cx="135720" cy="54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6C514F-E8F1-489C-8CA3-B7C0FE512E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77422" y="5372477"/>
                  <a:ext cx="15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7A83D2-3DA2-487D-900F-DA38087E4E71}"/>
                    </a:ext>
                  </a:extLst>
                </p14:cNvPr>
                <p14:cNvContentPartPr/>
                <p14:nvPr/>
              </p14:nvContentPartPr>
              <p14:xfrm>
                <a:off x="4681622" y="5296157"/>
                <a:ext cx="181800" cy="256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7A83D2-3DA2-487D-900F-DA38087E4E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2982" y="5287517"/>
                  <a:ext cx="199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91A76D-2A25-49AD-B024-2F8637071AA8}"/>
                    </a:ext>
                  </a:extLst>
                </p14:cNvPr>
                <p14:cNvContentPartPr/>
                <p14:nvPr/>
              </p14:nvContentPartPr>
              <p14:xfrm>
                <a:off x="4672262" y="5362757"/>
                <a:ext cx="167760" cy="93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91A76D-2A25-49AD-B024-2F8637071A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63262" y="5354117"/>
                  <a:ext cx="1854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0D5BE6-0659-45F7-BE70-5574A1505AFF}"/>
              </a:ext>
            </a:extLst>
          </p:cNvPr>
          <p:cNvGrpSpPr/>
          <p:nvPr/>
        </p:nvGrpSpPr>
        <p:grpSpPr>
          <a:xfrm>
            <a:off x="3651662" y="5798717"/>
            <a:ext cx="2309040" cy="590040"/>
            <a:chOff x="3651662" y="5798717"/>
            <a:chExt cx="230904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979CBC-8B62-4A73-8C14-9C483478FA28}"/>
                    </a:ext>
                  </a:extLst>
                </p14:cNvPr>
                <p14:cNvContentPartPr/>
                <p14:nvPr/>
              </p14:nvContentPartPr>
              <p14:xfrm>
                <a:off x="3651662" y="5845877"/>
                <a:ext cx="285120" cy="542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979CBC-8B62-4A73-8C14-9C483478FA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2662" y="5836877"/>
                  <a:ext cx="3027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C94C5D-B272-43B6-9AC7-10360ECD5F2A}"/>
                    </a:ext>
                  </a:extLst>
                </p14:cNvPr>
                <p14:cNvContentPartPr/>
                <p14:nvPr/>
              </p14:nvContentPartPr>
              <p14:xfrm>
                <a:off x="4034702" y="5848037"/>
                <a:ext cx="225360" cy="19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C94C5D-B272-43B6-9AC7-10360ECD5F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6062" y="5839397"/>
                  <a:ext cx="24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266FC2-0309-4AAA-BBF5-D8ACE64E0296}"/>
                    </a:ext>
                  </a:extLst>
                </p14:cNvPr>
                <p14:cNvContentPartPr/>
                <p14:nvPr/>
              </p14:nvContentPartPr>
              <p14:xfrm>
                <a:off x="4397942" y="5951717"/>
                <a:ext cx="174600" cy="116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266FC2-0309-4AAA-BBF5-D8ACE64E02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8942" y="5943077"/>
                  <a:ext cx="19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14CB82-3830-4D2C-A4C3-A1B941D01182}"/>
                    </a:ext>
                  </a:extLst>
                </p14:cNvPr>
                <p14:cNvContentPartPr/>
                <p14:nvPr/>
              </p14:nvContentPartPr>
              <p14:xfrm>
                <a:off x="4725182" y="5809517"/>
                <a:ext cx="23400" cy="275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14CB82-3830-4D2C-A4C3-A1B941D01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6542" y="5800517"/>
                  <a:ext cx="41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3AB6EC-1C6C-461F-B72D-830D0AC91956}"/>
                    </a:ext>
                  </a:extLst>
                </p14:cNvPr>
                <p14:cNvContentPartPr/>
                <p14:nvPr/>
              </p14:nvContentPartPr>
              <p14:xfrm>
                <a:off x="4708982" y="5939117"/>
                <a:ext cx="138240" cy="26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3AB6EC-1C6C-461F-B72D-830D0AC919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99982" y="5930117"/>
                  <a:ext cx="155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41F2D3-8713-4F5D-AC1F-A19C66984556}"/>
                    </a:ext>
                  </a:extLst>
                </p14:cNvPr>
                <p14:cNvContentPartPr/>
                <p14:nvPr/>
              </p14:nvContentPartPr>
              <p14:xfrm>
                <a:off x="4967822" y="5943437"/>
                <a:ext cx="16200" cy="84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41F2D3-8713-4F5D-AC1F-A19C669845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9182" y="5934437"/>
                  <a:ext cx="33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BB3B821-A67A-462C-A528-11AD9BA09AE9}"/>
                    </a:ext>
                  </a:extLst>
                </p14:cNvPr>
                <p14:cNvContentPartPr/>
                <p14:nvPr/>
              </p14:nvContentPartPr>
              <p14:xfrm>
                <a:off x="4918142" y="5798717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BB3B821-A67A-462C-A528-11AD9BA09A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9502" y="57897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6C1F6E-3849-41CF-83E5-3D37AABC4CC7}"/>
                    </a:ext>
                  </a:extLst>
                </p14:cNvPr>
                <p14:cNvContentPartPr/>
                <p14:nvPr/>
              </p14:nvContentPartPr>
              <p14:xfrm>
                <a:off x="5128742" y="5934077"/>
                <a:ext cx="264960" cy="183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6C1F6E-3849-41CF-83E5-3D37AABC4C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19742" y="5925437"/>
                  <a:ext cx="282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949A35-CE56-48D1-9FDA-F7490EA00625}"/>
                    </a:ext>
                  </a:extLst>
                </p14:cNvPr>
                <p14:cNvContentPartPr/>
                <p14:nvPr/>
              </p14:nvContentPartPr>
              <p14:xfrm>
                <a:off x="5408102" y="5959997"/>
                <a:ext cx="262440" cy="131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949A35-CE56-48D1-9FDA-F7490EA006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99462" y="5951357"/>
                  <a:ext cx="28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7D5E32-9029-4D07-B90A-D19229531640}"/>
                    </a:ext>
                  </a:extLst>
                </p14:cNvPr>
                <p14:cNvContentPartPr/>
                <p14:nvPr/>
              </p14:nvContentPartPr>
              <p14:xfrm>
                <a:off x="5813462" y="5822837"/>
                <a:ext cx="99720" cy="28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7D5E32-9029-4D07-B90A-D192295316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04822" y="5814197"/>
                  <a:ext cx="117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395ADB1-6639-4A26-9A37-FAA9440DCDF9}"/>
                    </a:ext>
                  </a:extLst>
                </p14:cNvPr>
                <p14:cNvContentPartPr/>
                <p14:nvPr/>
              </p14:nvContentPartPr>
              <p14:xfrm>
                <a:off x="5810222" y="5964677"/>
                <a:ext cx="150480" cy="3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395ADB1-6639-4A26-9A37-FAA9440DCD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01582" y="5956037"/>
                  <a:ext cx="1681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9DFB11-3176-4547-A2BA-3A3000FAF842}"/>
                  </a:ext>
                </a:extLst>
              </p14:cNvPr>
              <p14:cNvContentPartPr/>
              <p14:nvPr/>
            </p14:nvContentPartPr>
            <p14:xfrm>
              <a:off x="5083742" y="4694597"/>
              <a:ext cx="416160" cy="9781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9DFB11-3176-4547-A2BA-3A3000FAF84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74742" y="4685597"/>
                <a:ext cx="433800" cy="9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490F234-643C-4F66-91F6-333AC518F920}"/>
              </a:ext>
            </a:extLst>
          </p:cNvPr>
          <p:cNvGrpSpPr/>
          <p:nvPr/>
        </p:nvGrpSpPr>
        <p:grpSpPr>
          <a:xfrm>
            <a:off x="2026622" y="3578597"/>
            <a:ext cx="1097640" cy="397080"/>
            <a:chOff x="2026622" y="3578597"/>
            <a:chExt cx="109764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60BB31-2780-4CB3-9F41-2EFABCAA93F3}"/>
                    </a:ext>
                  </a:extLst>
                </p14:cNvPr>
                <p14:cNvContentPartPr/>
                <p14:nvPr/>
              </p14:nvContentPartPr>
              <p14:xfrm>
                <a:off x="2026622" y="3578597"/>
                <a:ext cx="399960" cy="365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60BB31-2780-4CB3-9F41-2EFABCAA93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17982" y="3569597"/>
                  <a:ext cx="417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2B655B-18DD-41FB-BDA4-521F6725481F}"/>
                    </a:ext>
                  </a:extLst>
                </p14:cNvPr>
                <p14:cNvContentPartPr/>
                <p14:nvPr/>
              </p14:nvContentPartPr>
              <p14:xfrm>
                <a:off x="2547542" y="3840677"/>
                <a:ext cx="29160" cy="10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2B655B-18DD-41FB-BDA4-521F6725481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38902" y="3831677"/>
                  <a:ext cx="4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008FC5-EE0E-41E3-98B3-F4AD66C4A355}"/>
                    </a:ext>
                  </a:extLst>
                </p14:cNvPr>
                <p14:cNvContentPartPr/>
                <p14:nvPr/>
              </p14:nvContentPartPr>
              <p14:xfrm>
                <a:off x="2572382" y="3736637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008FC5-EE0E-41E3-98B3-F4AD66C4A3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3382" y="37276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B8F777-40C4-4CE1-BE02-402B70651103}"/>
                    </a:ext>
                  </a:extLst>
                </p14:cNvPr>
                <p14:cNvContentPartPr/>
                <p14:nvPr/>
              </p14:nvContentPartPr>
              <p14:xfrm>
                <a:off x="2747702" y="3811157"/>
                <a:ext cx="376560" cy="164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B8F777-40C4-4CE1-BE02-402B706511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38702" y="3802517"/>
                  <a:ext cx="3942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C86AD1-8889-40D6-9318-0B571FD7DEF1}"/>
              </a:ext>
            </a:extLst>
          </p:cNvPr>
          <p:cNvGrpSpPr/>
          <p:nvPr/>
        </p:nvGrpSpPr>
        <p:grpSpPr>
          <a:xfrm>
            <a:off x="2372942" y="4252157"/>
            <a:ext cx="881640" cy="326520"/>
            <a:chOff x="2372942" y="4252157"/>
            <a:chExt cx="8816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64932B-300A-4D79-A203-111FE5FE2978}"/>
                    </a:ext>
                  </a:extLst>
                </p14:cNvPr>
                <p14:cNvContentPartPr/>
                <p14:nvPr/>
              </p14:nvContentPartPr>
              <p14:xfrm>
                <a:off x="2372942" y="4252157"/>
                <a:ext cx="225360" cy="326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64932B-300A-4D79-A203-111FE5FE29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4302" y="4243157"/>
                  <a:ext cx="2430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8CF142-143E-45A6-BA03-A62F184BDDD5}"/>
                    </a:ext>
                  </a:extLst>
                </p14:cNvPr>
                <p14:cNvContentPartPr/>
                <p14:nvPr/>
              </p14:nvContentPartPr>
              <p14:xfrm>
                <a:off x="2756342" y="4351157"/>
                <a:ext cx="217080" cy="12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8CF142-143E-45A6-BA03-A62F184BDD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47702" y="4342517"/>
                  <a:ext cx="234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BC997B-F4FC-485B-9B7E-3A9938B1FA10}"/>
                    </a:ext>
                  </a:extLst>
                </p14:cNvPr>
                <p14:cNvContentPartPr/>
                <p14:nvPr/>
              </p14:nvContentPartPr>
              <p14:xfrm>
                <a:off x="2856782" y="4332077"/>
                <a:ext cx="89640" cy="127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BC997B-F4FC-485B-9B7E-3A9938B1FA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48142" y="4323437"/>
                  <a:ext cx="107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86563C-FEDC-4256-8DAC-99F0AB4C6E33}"/>
                    </a:ext>
                  </a:extLst>
                </p14:cNvPr>
                <p14:cNvContentPartPr/>
                <p14:nvPr/>
              </p14:nvContentPartPr>
              <p14:xfrm>
                <a:off x="3125342" y="4368797"/>
                <a:ext cx="127800" cy="86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86563C-FEDC-4256-8DAC-99F0AB4C6E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16702" y="4360157"/>
                  <a:ext cx="145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2ECD15-EA69-4A58-9365-C5160062D6CF}"/>
                    </a:ext>
                  </a:extLst>
                </p14:cNvPr>
                <p14:cNvContentPartPr/>
                <p14:nvPr/>
              </p14:nvContentPartPr>
              <p14:xfrm>
                <a:off x="3097622" y="4454477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2ECD15-EA69-4A58-9365-C5160062D6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8622" y="44458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7769BD-531A-4232-A958-4DDD60BFF9EA}"/>
                    </a:ext>
                  </a:extLst>
                </p14:cNvPr>
                <p14:cNvContentPartPr/>
                <p14:nvPr/>
              </p14:nvContentPartPr>
              <p14:xfrm>
                <a:off x="3004022" y="4257557"/>
                <a:ext cx="250560" cy="203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7769BD-531A-4232-A958-4DDD60BFF9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95022" y="4248557"/>
                  <a:ext cx="268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C4AE8E-2747-434D-852F-BCB8D57C4622}"/>
                    </a:ext>
                  </a:extLst>
                </p14:cNvPr>
                <p14:cNvContentPartPr/>
                <p14:nvPr/>
              </p14:nvContentPartPr>
              <p14:xfrm>
                <a:off x="2968742" y="4271597"/>
                <a:ext cx="112680" cy="117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C4AE8E-2747-434D-852F-BCB8D57C46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60102" y="4262957"/>
                  <a:ext cx="13032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6374D0A-1D25-452A-A003-FA8E2AAC330D}"/>
                  </a:ext>
                </a:extLst>
              </p14:cNvPr>
              <p14:cNvContentPartPr/>
              <p14:nvPr/>
            </p14:nvContentPartPr>
            <p14:xfrm>
              <a:off x="3065582" y="5253677"/>
              <a:ext cx="420840" cy="222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6374D0A-1D25-452A-A003-FA8E2AAC330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56582" y="5245037"/>
                <a:ext cx="43848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91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 4</Template>
  <TotalTime>802</TotalTime>
  <Words>361</Words>
  <Application>Microsoft Office PowerPoint</Application>
  <PresentationFormat>Widescreen</PresentationFormat>
  <Paragraphs>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Century Gothic</vt:lpstr>
      <vt:lpstr>Office Theme</vt:lpstr>
      <vt:lpstr>Section 5</vt:lpstr>
      <vt:lpstr>Admin</vt:lpstr>
      <vt:lpstr>Agenda</vt:lpstr>
      <vt:lpstr>Gradient Descent</vt:lpstr>
      <vt:lpstr>Gradient Descent – Algorithm</vt:lpstr>
      <vt:lpstr>Gradient Descent – Starting Points</vt:lpstr>
      <vt:lpstr>Subgradients</vt:lpstr>
      <vt:lpstr>Subgradients – 1D</vt:lpstr>
      <vt:lpstr>Subgradients – Many Dimensions</vt:lpstr>
      <vt:lpstr>Subgradients – Many Dimensions</vt:lpstr>
      <vt:lpstr>Subgradients – (3a)</vt:lpstr>
      <vt:lpstr>Subgradients – (3a)</vt:lpstr>
      <vt:lpstr>Subgradients – (3b)</vt:lpstr>
      <vt:lpstr>Subgradients – (3b)</vt:lpstr>
      <vt:lpstr>Subgradients</vt:lpstr>
      <vt:lpstr>Convexity</vt:lpstr>
      <vt:lpstr>Convexity</vt:lpstr>
      <vt:lpstr>Convexity – (1a)</vt:lpstr>
      <vt:lpstr>Convexity – (1a)</vt:lpstr>
      <vt:lpstr>Convexity – (1b)</vt:lpstr>
      <vt:lpstr>Convexity – (1b)</vt:lpstr>
      <vt:lpstr>Convexity – (1c)</vt:lpstr>
      <vt:lpstr>Convexity – (1c)</vt:lpstr>
      <vt:lpstr>Checking Convexity</vt:lpstr>
      <vt:lpstr>Checking Convexity – (2g)</vt:lpstr>
      <vt:lpstr>Checking Convexity – (2g)</vt:lpstr>
      <vt:lpstr>Checking Convexity – (2d)</vt:lpstr>
      <vt:lpstr>Checking Convexity – (2d)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</dc:title>
  <dc:creator>Rishi Jha</dc:creator>
  <cp:lastModifiedBy>Rishi Jha</cp:lastModifiedBy>
  <cp:revision>5</cp:revision>
  <dcterms:created xsi:type="dcterms:W3CDTF">2021-02-04T05:52:58Z</dcterms:created>
  <dcterms:modified xsi:type="dcterms:W3CDTF">2021-02-04T19:36:07Z</dcterms:modified>
</cp:coreProperties>
</file>